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4861" autoAdjust="0"/>
  </p:normalViewPr>
  <p:slideViewPr>
    <p:cSldViewPr snapToGrid="0" snapToObjects="1">
      <p:cViewPr varScale="1">
        <p:scale>
          <a:sx n="85" d="100"/>
          <a:sy n="85" d="100"/>
        </p:scale>
        <p:origin x="126" y="12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ata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ata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5F946-F696-4A12-B5BC-EA601BBAEC2F}"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ru-RU"/>
        </a:p>
      </dgm:t>
    </dgm:pt>
    <dgm:pt modelId="{1508B10B-75D3-4C01-BF0E-F11346B2CF9F}">
      <dgm:prSet phldrT="[Текст]"/>
      <dgm:spPr/>
      <dgm:t>
        <a:bodyPr/>
        <a:lstStyle/>
        <a:p>
          <a:r>
            <a:rPr lang="en-US" dirty="0" smtClean="0"/>
            <a:t>Importing required modules</a:t>
          </a:r>
          <a:endParaRPr lang="ru-RU" dirty="0"/>
        </a:p>
      </dgm:t>
    </dgm:pt>
    <dgm:pt modelId="{6D593130-66A9-4BCF-BE46-DA6A79036B5B}" type="parTrans" cxnId="{01A80059-A534-45AC-A9DC-DA0DE53852D4}">
      <dgm:prSet/>
      <dgm:spPr/>
      <dgm:t>
        <a:bodyPr/>
        <a:lstStyle/>
        <a:p>
          <a:endParaRPr lang="ru-RU"/>
        </a:p>
      </dgm:t>
    </dgm:pt>
    <dgm:pt modelId="{46728E1D-BE44-4B67-B9EB-D1D8304E2BA3}" type="sibTrans" cxnId="{01A80059-A534-45AC-A9DC-DA0DE53852D4}">
      <dgm:prSet/>
      <dgm:spPr/>
      <dgm:t>
        <a:bodyPr/>
        <a:lstStyle/>
        <a:p>
          <a:endParaRPr lang="ru-RU"/>
        </a:p>
      </dgm:t>
    </dgm:pt>
    <dgm:pt modelId="{1ACDCFCE-A905-4BCC-A754-37F646539A27}">
      <dgm:prSet phldrT="[Текст]" custT="1"/>
      <dgm:spPr/>
      <dgm:t>
        <a:bodyPr/>
        <a:lstStyle/>
        <a:p>
          <a:r>
            <a:rPr lang="en-US" sz="1000" dirty="0" smtClean="0"/>
            <a:t>Import requests, pandas, </a:t>
          </a:r>
          <a:r>
            <a:rPr lang="en-US" sz="1000" dirty="0" err="1" smtClean="0"/>
            <a:t>numpy</a:t>
          </a:r>
          <a:r>
            <a:rPr lang="en-US" sz="1000" dirty="0" smtClean="0"/>
            <a:t>, </a:t>
          </a:r>
          <a:r>
            <a:rPr lang="en-US" sz="1000" dirty="0" err="1" smtClean="0"/>
            <a:t>datetime</a:t>
          </a:r>
          <a:endParaRPr lang="ru-RU" sz="1000" dirty="0"/>
        </a:p>
      </dgm:t>
    </dgm:pt>
    <dgm:pt modelId="{EEA0AC56-2B58-4D04-8BF0-066747CE7E93}" type="parTrans" cxnId="{EB9A3E5A-9F96-4A07-B1BD-178C364497B0}">
      <dgm:prSet/>
      <dgm:spPr/>
      <dgm:t>
        <a:bodyPr/>
        <a:lstStyle/>
        <a:p>
          <a:endParaRPr lang="ru-RU"/>
        </a:p>
      </dgm:t>
    </dgm:pt>
    <dgm:pt modelId="{A969A00A-23C6-418F-BA4F-1F4C1DF52CE2}" type="sibTrans" cxnId="{EB9A3E5A-9F96-4A07-B1BD-178C364497B0}">
      <dgm:prSet/>
      <dgm:spPr/>
      <dgm:t>
        <a:bodyPr/>
        <a:lstStyle/>
        <a:p>
          <a:endParaRPr lang="ru-RU"/>
        </a:p>
      </dgm:t>
    </dgm:pt>
    <dgm:pt modelId="{8D210549-45B7-4CA9-889A-19F9E797049E}">
      <dgm:prSet phldrT="[Текст]"/>
      <dgm:spPr/>
      <dgm:t>
        <a:bodyPr/>
        <a:lstStyle/>
        <a:p>
          <a:r>
            <a:rPr lang="en-US" dirty="0" smtClean="0"/>
            <a:t>Get request from API</a:t>
          </a:r>
          <a:endParaRPr lang="ru-RU" dirty="0"/>
        </a:p>
      </dgm:t>
    </dgm:pt>
    <dgm:pt modelId="{0C9EC8FE-68FB-4FB7-9CF0-F0CB65F73BB5}" type="parTrans" cxnId="{A0045B73-140E-4A8E-AF42-E49B1ECB4B2D}">
      <dgm:prSet/>
      <dgm:spPr/>
      <dgm:t>
        <a:bodyPr/>
        <a:lstStyle/>
        <a:p>
          <a:endParaRPr lang="ru-RU"/>
        </a:p>
      </dgm:t>
    </dgm:pt>
    <dgm:pt modelId="{0BCFED11-6099-431E-9333-53512F794757}" type="sibTrans" cxnId="{A0045B73-140E-4A8E-AF42-E49B1ECB4B2D}">
      <dgm:prSet/>
      <dgm:spPr/>
      <dgm:t>
        <a:bodyPr/>
        <a:lstStyle/>
        <a:p>
          <a:endParaRPr lang="ru-RU"/>
        </a:p>
      </dgm:t>
    </dgm:pt>
    <dgm:pt modelId="{F926E036-68F1-462C-99C7-D527ADB131D5}">
      <dgm:prSet phldrT="[Текст]" custT="1"/>
      <dgm:spPr/>
      <dgm:t>
        <a:bodyPr/>
        <a:lstStyle/>
        <a:p>
          <a:r>
            <a:rPr lang="en-US" sz="1000" dirty="0" smtClean="0"/>
            <a:t>response = </a:t>
          </a:r>
          <a:r>
            <a:rPr lang="en-US" sz="1000" dirty="0" err="1" smtClean="0"/>
            <a:t>requests.get</a:t>
          </a:r>
          <a:r>
            <a:rPr lang="en-US" sz="1000" dirty="0" smtClean="0"/>
            <a:t>("https://api.spacexdata.com/v4/launches/past")</a:t>
          </a:r>
          <a:endParaRPr lang="ru-RU" sz="1000" dirty="0"/>
        </a:p>
      </dgm:t>
    </dgm:pt>
    <dgm:pt modelId="{8176E00E-716B-4058-B14D-574AF5F5EA05}" type="parTrans" cxnId="{E93272B5-EC5C-4062-8876-C440D55D55EC}">
      <dgm:prSet/>
      <dgm:spPr/>
      <dgm:t>
        <a:bodyPr/>
        <a:lstStyle/>
        <a:p>
          <a:endParaRPr lang="ru-RU"/>
        </a:p>
      </dgm:t>
    </dgm:pt>
    <dgm:pt modelId="{EEA26ED8-F71F-4141-991D-BA2A4532B5DC}" type="sibTrans" cxnId="{E93272B5-EC5C-4062-8876-C440D55D55EC}">
      <dgm:prSet/>
      <dgm:spPr/>
      <dgm:t>
        <a:bodyPr/>
        <a:lstStyle/>
        <a:p>
          <a:endParaRPr lang="ru-RU"/>
        </a:p>
      </dgm:t>
    </dgm:pt>
    <dgm:pt modelId="{F5A4FC84-3839-4361-97B1-D80A0089365E}">
      <dgm:prSet phldrT="[Текст]"/>
      <dgm:spPr/>
      <dgm:t>
        <a:bodyPr/>
        <a:lstStyle/>
        <a:p>
          <a:r>
            <a:rPr lang="en-US" dirty="0" smtClean="0"/>
            <a:t>Convert JSON into a Data Frame</a:t>
          </a:r>
          <a:endParaRPr lang="ru-RU" dirty="0"/>
        </a:p>
      </dgm:t>
    </dgm:pt>
    <dgm:pt modelId="{E09D52EE-D351-4A07-B402-BA9E210776DC}" type="parTrans" cxnId="{D47FA1B7-E652-469B-87E6-DDC07B5C8687}">
      <dgm:prSet/>
      <dgm:spPr/>
      <dgm:t>
        <a:bodyPr/>
        <a:lstStyle/>
        <a:p>
          <a:endParaRPr lang="ru-RU"/>
        </a:p>
      </dgm:t>
    </dgm:pt>
    <dgm:pt modelId="{5D71EBAE-C3A9-4D56-9D60-BB43D23C31FB}" type="sibTrans" cxnId="{D47FA1B7-E652-469B-87E6-DDC07B5C8687}">
      <dgm:prSet/>
      <dgm:spPr/>
      <dgm:t>
        <a:bodyPr/>
        <a:lstStyle/>
        <a:p>
          <a:endParaRPr lang="ru-RU"/>
        </a:p>
      </dgm:t>
    </dgm:pt>
    <dgm:pt modelId="{AAE58895-D1CB-4650-82CF-91294C1E5BBD}">
      <dgm:prSet phldrT="[Текст]" custT="1"/>
      <dgm:spPr/>
      <dgm:t>
        <a:bodyPr/>
        <a:lstStyle/>
        <a:p>
          <a:r>
            <a:rPr lang="en-US" sz="1000" dirty="0" smtClean="0"/>
            <a:t>data = </a:t>
          </a:r>
          <a:r>
            <a:rPr lang="en-US" sz="1000" dirty="0" err="1" smtClean="0"/>
            <a:t>pd.json_normalize</a:t>
          </a:r>
          <a:r>
            <a:rPr lang="en-US" sz="1000" dirty="0" smtClean="0"/>
            <a:t>(</a:t>
          </a:r>
          <a:r>
            <a:rPr lang="en-US" sz="1000" dirty="0" err="1" smtClean="0"/>
            <a:t>response.json</a:t>
          </a:r>
          <a:r>
            <a:rPr lang="en-US" sz="1000" dirty="0" smtClean="0"/>
            <a:t>())</a:t>
          </a:r>
          <a:endParaRPr lang="ru-RU" sz="1000" dirty="0"/>
        </a:p>
      </dgm:t>
    </dgm:pt>
    <dgm:pt modelId="{8F841CE7-0320-41D4-AC5C-44E0D8E1DEFA}" type="parTrans" cxnId="{78EC2B93-570E-4C3B-9808-DDEB2F1DA47A}">
      <dgm:prSet/>
      <dgm:spPr/>
      <dgm:t>
        <a:bodyPr/>
        <a:lstStyle/>
        <a:p>
          <a:endParaRPr lang="ru-RU"/>
        </a:p>
      </dgm:t>
    </dgm:pt>
    <dgm:pt modelId="{7F385A9A-52B0-4EE6-9FAB-F67E323FDC94}" type="sibTrans" cxnId="{78EC2B93-570E-4C3B-9808-DDEB2F1DA47A}">
      <dgm:prSet/>
      <dgm:spPr/>
      <dgm:t>
        <a:bodyPr/>
        <a:lstStyle/>
        <a:p>
          <a:endParaRPr lang="ru-RU"/>
        </a:p>
      </dgm:t>
    </dgm:pt>
    <dgm:pt modelId="{6EE72FF2-39A8-470A-8F53-D2D3CD10E5E3}">
      <dgm:prSet/>
      <dgm:spPr/>
      <dgm:t>
        <a:bodyPr/>
        <a:lstStyle/>
        <a:p>
          <a:r>
            <a:rPr lang="en-US" dirty="0" smtClean="0"/>
            <a:t>Data cleaning</a:t>
          </a:r>
          <a:endParaRPr lang="ru-RU" dirty="0"/>
        </a:p>
      </dgm:t>
    </dgm:pt>
    <dgm:pt modelId="{F4902851-B484-4933-9D5E-39C2DA37E4C9}" type="parTrans" cxnId="{4C2960A8-D785-4F06-9C9A-EF6AC79007D0}">
      <dgm:prSet/>
      <dgm:spPr/>
      <dgm:t>
        <a:bodyPr/>
        <a:lstStyle/>
        <a:p>
          <a:endParaRPr lang="ru-RU"/>
        </a:p>
      </dgm:t>
    </dgm:pt>
    <dgm:pt modelId="{E440FE3C-EB5A-4013-83DF-FCF107BFCD05}" type="sibTrans" cxnId="{4C2960A8-D785-4F06-9C9A-EF6AC79007D0}">
      <dgm:prSet/>
      <dgm:spPr/>
      <dgm:t>
        <a:bodyPr/>
        <a:lstStyle/>
        <a:p>
          <a:endParaRPr lang="ru-RU"/>
        </a:p>
      </dgm:t>
    </dgm:pt>
    <dgm:pt modelId="{E4D54284-ACE3-4749-A1FA-F705866DAB99}">
      <dgm:prSet/>
      <dgm:spPr/>
      <dgm:t>
        <a:bodyPr/>
        <a:lstStyle/>
        <a:p>
          <a:r>
            <a:rPr lang="en-US" dirty="0" smtClean="0"/>
            <a:t>Filtering “Falcon 9”</a:t>
          </a:r>
          <a:endParaRPr lang="ru-RU" dirty="0"/>
        </a:p>
      </dgm:t>
    </dgm:pt>
    <dgm:pt modelId="{4090A8C6-3DEF-44D9-8299-D424686E04EA}" type="parTrans" cxnId="{451AE16D-F98B-4DE6-8B06-4C3AD4FD7416}">
      <dgm:prSet/>
      <dgm:spPr/>
      <dgm:t>
        <a:bodyPr/>
        <a:lstStyle/>
        <a:p>
          <a:endParaRPr lang="ru-RU"/>
        </a:p>
      </dgm:t>
    </dgm:pt>
    <dgm:pt modelId="{CAF87C2A-A41E-4341-BB58-D9BB78DB650D}" type="sibTrans" cxnId="{451AE16D-F98B-4DE6-8B06-4C3AD4FD7416}">
      <dgm:prSet/>
      <dgm:spPr/>
      <dgm:t>
        <a:bodyPr/>
        <a:lstStyle/>
        <a:p>
          <a:endParaRPr lang="ru-RU"/>
        </a:p>
      </dgm:t>
    </dgm:pt>
    <dgm:pt modelId="{97061B41-5D53-45AB-9A9B-5FE8539EA0AE}">
      <dgm:prSet/>
      <dgm:spPr/>
      <dgm:t>
        <a:bodyPr/>
        <a:lstStyle/>
        <a:p>
          <a:endParaRPr lang="ru-RU"/>
        </a:p>
      </dgm:t>
    </dgm:pt>
    <dgm:pt modelId="{67866D9E-9112-4CDA-BF27-FC87579515D1}" type="parTrans" cxnId="{FD921548-46C8-4035-B4B8-14E8C0D027AA}">
      <dgm:prSet/>
      <dgm:spPr/>
      <dgm:t>
        <a:bodyPr/>
        <a:lstStyle/>
        <a:p>
          <a:endParaRPr lang="ru-RU"/>
        </a:p>
      </dgm:t>
    </dgm:pt>
    <dgm:pt modelId="{84C0514F-C4DA-42D2-92AE-1FE2AD499E37}" type="sibTrans" cxnId="{FD921548-46C8-4035-B4B8-14E8C0D027AA}">
      <dgm:prSet/>
      <dgm:spPr/>
      <dgm:t>
        <a:bodyPr/>
        <a:lstStyle/>
        <a:p>
          <a:endParaRPr lang="ru-RU"/>
        </a:p>
      </dgm:t>
    </dgm:pt>
    <dgm:pt modelId="{C2FD27F9-2457-428F-985D-9619DF30637E}">
      <dgm:prSet phldrT="[Текст]" custT="1"/>
      <dgm:spPr/>
      <dgm:t>
        <a:bodyPr/>
        <a:lstStyle/>
        <a:p>
          <a:r>
            <a:rPr lang="en-US" sz="1000" dirty="0" smtClean="0"/>
            <a:t>data_falcon9 = </a:t>
          </a:r>
          <a:r>
            <a:rPr lang="en-US" sz="1000" dirty="0" err="1" smtClean="0"/>
            <a:t>launch_df</a:t>
          </a:r>
          <a:r>
            <a:rPr lang="en-US" sz="1000" dirty="0" smtClean="0"/>
            <a:t>[</a:t>
          </a:r>
          <a:r>
            <a:rPr lang="en-US" sz="1000" dirty="0" err="1" smtClean="0"/>
            <a:t>launch_df</a:t>
          </a:r>
          <a:r>
            <a:rPr lang="en-US" sz="1000" dirty="0" smtClean="0"/>
            <a:t>['</a:t>
          </a:r>
          <a:r>
            <a:rPr lang="en-US" sz="1000" dirty="0" err="1" smtClean="0"/>
            <a:t>BoosterVersion</a:t>
          </a:r>
          <a:r>
            <a:rPr lang="en-US" sz="1000" dirty="0" smtClean="0"/>
            <a:t>']!='Falcon 1']</a:t>
          </a:r>
          <a:endParaRPr lang="ru-RU" sz="1000" dirty="0"/>
        </a:p>
      </dgm:t>
    </dgm:pt>
    <dgm:pt modelId="{1BD61AB1-F267-491C-94A6-1F6713A5E81C}" type="parTrans" cxnId="{4789E02A-263A-4B90-94B6-3E16E2E5E797}">
      <dgm:prSet/>
      <dgm:spPr/>
      <dgm:t>
        <a:bodyPr/>
        <a:lstStyle/>
        <a:p>
          <a:endParaRPr lang="ru-RU"/>
        </a:p>
      </dgm:t>
    </dgm:pt>
    <dgm:pt modelId="{CBBFAB8B-56A5-4444-8A87-F7AE72388FE2}" type="sibTrans" cxnId="{4789E02A-263A-4B90-94B6-3E16E2E5E797}">
      <dgm:prSet/>
      <dgm:spPr/>
      <dgm:t>
        <a:bodyPr/>
        <a:lstStyle/>
        <a:p>
          <a:endParaRPr lang="ru-RU"/>
        </a:p>
      </dgm:t>
    </dgm:pt>
    <dgm:pt modelId="{EFA7AADB-3628-4F35-905C-7720B098F303}">
      <dgm:prSet custT="1"/>
      <dgm:spPr/>
      <dgm:t>
        <a:bodyPr/>
        <a:lstStyle/>
        <a:p>
          <a:r>
            <a:rPr lang="en-US" sz="1000" dirty="0" smtClean="0"/>
            <a:t>data_falcon9.loc[:,'</a:t>
          </a:r>
          <a:r>
            <a:rPr lang="en-US" sz="1000" dirty="0" err="1" smtClean="0"/>
            <a:t>FlightNumber</a:t>
          </a:r>
          <a:r>
            <a:rPr lang="en-US" sz="1000" dirty="0" smtClean="0"/>
            <a:t>'] = list(range(1, data_falcon9.shape[0]+1))</a:t>
          </a:r>
          <a:endParaRPr lang="ru-RU" sz="1000" dirty="0"/>
        </a:p>
      </dgm:t>
    </dgm:pt>
    <dgm:pt modelId="{370EF8A0-6C25-4778-890C-AACACC58FC0F}" type="parTrans" cxnId="{689D99BB-3C4F-45E3-86FA-EB4C4D11D011}">
      <dgm:prSet/>
      <dgm:spPr/>
      <dgm:t>
        <a:bodyPr/>
        <a:lstStyle/>
        <a:p>
          <a:endParaRPr lang="ru-RU"/>
        </a:p>
      </dgm:t>
    </dgm:pt>
    <dgm:pt modelId="{8414C356-5C1E-4C76-8FA6-0A120D54E30B}" type="sibTrans" cxnId="{689D99BB-3C4F-45E3-86FA-EB4C4D11D011}">
      <dgm:prSet/>
      <dgm:spPr/>
      <dgm:t>
        <a:bodyPr/>
        <a:lstStyle/>
        <a:p>
          <a:endParaRPr lang="ru-RU"/>
        </a:p>
      </dgm:t>
    </dgm:pt>
    <dgm:pt modelId="{873E2D35-FC10-4B14-A42D-BA61BD978E51}">
      <dgm:prSet custT="1"/>
      <dgm:spPr/>
      <dgm:t>
        <a:bodyPr/>
        <a:lstStyle/>
        <a:p>
          <a:endParaRPr lang="ru-RU"/>
        </a:p>
      </dgm:t>
    </dgm:pt>
    <dgm:pt modelId="{EEF4348D-B5E9-4811-9420-30BDE0CB00FF}" type="parTrans" cxnId="{85F73C12-4802-4D4A-987A-368A25E0C434}">
      <dgm:prSet/>
      <dgm:spPr/>
      <dgm:t>
        <a:bodyPr/>
        <a:lstStyle/>
        <a:p>
          <a:endParaRPr lang="ru-RU"/>
        </a:p>
      </dgm:t>
    </dgm:pt>
    <dgm:pt modelId="{05FCBF01-85C4-477B-AD29-EBA166088BFB}" type="sibTrans" cxnId="{85F73C12-4802-4D4A-987A-368A25E0C434}">
      <dgm:prSet/>
      <dgm:spPr/>
      <dgm:t>
        <a:bodyPr/>
        <a:lstStyle/>
        <a:p>
          <a:endParaRPr lang="ru-RU"/>
        </a:p>
      </dgm:t>
    </dgm:pt>
    <dgm:pt modelId="{F1DCB7BF-4700-4F23-8659-C874A3A1EEC4}">
      <dgm:prSet custT="1"/>
      <dgm:spPr/>
      <dgm:t>
        <a:bodyPr/>
        <a:lstStyle/>
        <a:p>
          <a:endParaRPr lang="ru-RU"/>
        </a:p>
      </dgm:t>
    </dgm:pt>
    <dgm:pt modelId="{9699D0FC-211E-49D6-98F5-E5F0D7ADF4C9}" type="parTrans" cxnId="{8A53A24A-A727-4ED0-A087-F6AAC198EF91}">
      <dgm:prSet/>
      <dgm:spPr/>
      <dgm:t>
        <a:bodyPr/>
        <a:lstStyle/>
        <a:p>
          <a:endParaRPr lang="ru-RU"/>
        </a:p>
      </dgm:t>
    </dgm:pt>
    <dgm:pt modelId="{73E514AF-4167-4EF8-BC35-888744C5064C}" type="sibTrans" cxnId="{8A53A24A-A727-4ED0-A087-F6AAC198EF91}">
      <dgm:prSet/>
      <dgm:spPr/>
      <dgm:t>
        <a:bodyPr/>
        <a:lstStyle/>
        <a:p>
          <a:endParaRPr lang="ru-RU"/>
        </a:p>
      </dgm:t>
    </dgm:pt>
    <dgm:pt modelId="{3424DD09-EBD5-40FE-9BB4-7DAEC4C6FE8D}" type="pres">
      <dgm:prSet presAssocID="{59C5F946-F696-4A12-B5BC-EA601BBAEC2F}" presName="Name0" presStyleCnt="0">
        <dgm:presLayoutVars>
          <dgm:chMax val="5"/>
          <dgm:chPref val="5"/>
          <dgm:dir/>
          <dgm:animLvl val="lvl"/>
        </dgm:presLayoutVars>
      </dgm:prSet>
      <dgm:spPr/>
      <dgm:t>
        <a:bodyPr/>
        <a:lstStyle/>
        <a:p>
          <a:endParaRPr lang="ru-RU"/>
        </a:p>
      </dgm:t>
    </dgm:pt>
    <dgm:pt modelId="{B54B5372-0488-42A3-8D45-AA9EE9D8E345}" type="pres">
      <dgm:prSet presAssocID="{1508B10B-75D3-4C01-BF0E-F11346B2CF9F}" presName="parentText1" presStyleLbl="node1" presStyleIdx="0" presStyleCnt="5">
        <dgm:presLayoutVars>
          <dgm:chMax/>
          <dgm:chPref val="3"/>
          <dgm:bulletEnabled val="1"/>
        </dgm:presLayoutVars>
      </dgm:prSet>
      <dgm:spPr/>
      <dgm:t>
        <a:bodyPr/>
        <a:lstStyle/>
        <a:p>
          <a:endParaRPr lang="ru-RU"/>
        </a:p>
      </dgm:t>
    </dgm:pt>
    <dgm:pt modelId="{4A244A5B-DB6E-4197-B64C-7BFD6F2A8D4A}" type="pres">
      <dgm:prSet presAssocID="{1508B10B-75D3-4C01-BF0E-F11346B2CF9F}" presName="childText1" presStyleLbl="solidAlignAcc1" presStyleIdx="0" presStyleCnt="4">
        <dgm:presLayoutVars>
          <dgm:chMax val="0"/>
          <dgm:chPref val="0"/>
          <dgm:bulletEnabled val="1"/>
        </dgm:presLayoutVars>
      </dgm:prSet>
      <dgm:spPr/>
      <dgm:t>
        <a:bodyPr/>
        <a:lstStyle/>
        <a:p>
          <a:endParaRPr lang="ru-RU"/>
        </a:p>
      </dgm:t>
    </dgm:pt>
    <dgm:pt modelId="{A2CED0D8-2760-48FE-9C94-A908025E9637}" type="pres">
      <dgm:prSet presAssocID="{8D210549-45B7-4CA9-889A-19F9E797049E}" presName="parentText2" presStyleLbl="node1" presStyleIdx="1" presStyleCnt="5">
        <dgm:presLayoutVars>
          <dgm:chMax/>
          <dgm:chPref val="3"/>
          <dgm:bulletEnabled val="1"/>
        </dgm:presLayoutVars>
      </dgm:prSet>
      <dgm:spPr/>
      <dgm:t>
        <a:bodyPr/>
        <a:lstStyle/>
        <a:p>
          <a:endParaRPr lang="ru-RU"/>
        </a:p>
      </dgm:t>
    </dgm:pt>
    <dgm:pt modelId="{F2F359B3-38C7-462A-8A7F-B5A192ACA140}" type="pres">
      <dgm:prSet presAssocID="{8D210549-45B7-4CA9-889A-19F9E797049E}" presName="childText2" presStyleLbl="solidAlignAcc1" presStyleIdx="1" presStyleCnt="4">
        <dgm:presLayoutVars>
          <dgm:chMax val="0"/>
          <dgm:chPref val="0"/>
          <dgm:bulletEnabled val="1"/>
        </dgm:presLayoutVars>
      </dgm:prSet>
      <dgm:spPr/>
      <dgm:t>
        <a:bodyPr/>
        <a:lstStyle/>
        <a:p>
          <a:endParaRPr lang="ru-RU"/>
        </a:p>
      </dgm:t>
    </dgm:pt>
    <dgm:pt modelId="{1763421A-2026-4963-830E-3C17FCE7B4C7}" type="pres">
      <dgm:prSet presAssocID="{F5A4FC84-3839-4361-97B1-D80A0089365E}" presName="parentText3" presStyleLbl="node1" presStyleIdx="2" presStyleCnt="5">
        <dgm:presLayoutVars>
          <dgm:chMax/>
          <dgm:chPref val="3"/>
          <dgm:bulletEnabled val="1"/>
        </dgm:presLayoutVars>
      </dgm:prSet>
      <dgm:spPr/>
      <dgm:t>
        <a:bodyPr/>
        <a:lstStyle/>
        <a:p>
          <a:endParaRPr lang="ru-RU"/>
        </a:p>
      </dgm:t>
    </dgm:pt>
    <dgm:pt modelId="{68AE5C33-0705-45A6-A8D1-E2879B74EA57}" type="pres">
      <dgm:prSet presAssocID="{F5A4FC84-3839-4361-97B1-D80A0089365E}" presName="childText3" presStyleLbl="solidAlignAcc1" presStyleIdx="2" presStyleCnt="4">
        <dgm:presLayoutVars>
          <dgm:chMax val="0"/>
          <dgm:chPref val="0"/>
          <dgm:bulletEnabled val="1"/>
        </dgm:presLayoutVars>
      </dgm:prSet>
      <dgm:spPr/>
      <dgm:t>
        <a:bodyPr/>
        <a:lstStyle/>
        <a:p>
          <a:endParaRPr lang="ru-RU"/>
        </a:p>
      </dgm:t>
    </dgm:pt>
    <dgm:pt modelId="{91433DA4-8B22-4E24-9801-49C7C59E301E}" type="pres">
      <dgm:prSet presAssocID="{6EE72FF2-39A8-470A-8F53-D2D3CD10E5E3}" presName="parentText4" presStyleLbl="node1" presStyleIdx="3" presStyleCnt="5">
        <dgm:presLayoutVars>
          <dgm:chMax/>
          <dgm:chPref val="3"/>
          <dgm:bulletEnabled val="1"/>
        </dgm:presLayoutVars>
      </dgm:prSet>
      <dgm:spPr/>
      <dgm:t>
        <a:bodyPr/>
        <a:lstStyle/>
        <a:p>
          <a:endParaRPr lang="ru-RU"/>
        </a:p>
      </dgm:t>
    </dgm:pt>
    <dgm:pt modelId="{28A10669-704B-4C71-A605-09FF6F16792A}" type="pres">
      <dgm:prSet presAssocID="{E4D54284-ACE3-4749-A1FA-F705866DAB99}" presName="parentText5" presStyleLbl="node1" presStyleIdx="4" presStyleCnt="5">
        <dgm:presLayoutVars>
          <dgm:chMax/>
          <dgm:chPref val="3"/>
          <dgm:bulletEnabled val="1"/>
        </dgm:presLayoutVars>
      </dgm:prSet>
      <dgm:spPr/>
      <dgm:t>
        <a:bodyPr/>
        <a:lstStyle/>
        <a:p>
          <a:endParaRPr lang="ru-RU"/>
        </a:p>
      </dgm:t>
    </dgm:pt>
    <dgm:pt modelId="{A9A42538-48E3-41AB-93EE-C2BB5431D085}" type="pres">
      <dgm:prSet presAssocID="{E4D54284-ACE3-4749-A1FA-F705866DAB99}" presName="childText5" presStyleLbl="solidAlignAcc1" presStyleIdx="3" presStyleCnt="4">
        <dgm:presLayoutVars>
          <dgm:chMax val="0"/>
          <dgm:chPref val="0"/>
          <dgm:bulletEnabled val="1"/>
        </dgm:presLayoutVars>
      </dgm:prSet>
      <dgm:spPr/>
      <dgm:t>
        <a:bodyPr/>
        <a:lstStyle/>
        <a:p>
          <a:endParaRPr lang="ru-RU"/>
        </a:p>
      </dgm:t>
    </dgm:pt>
  </dgm:ptLst>
  <dgm:cxnLst>
    <dgm:cxn modelId="{1FE6EC10-93B5-4C1A-A721-D421636E344E}" type="presOf" srcId="{F5A4FC84-3839-4361-97B1-D80A0089365E}" destId="{1763421A-2026-4963-830E-3C17FCE7B4C7}" srcOrd="0" destOrd="0" presId="urn:microsoft.com/office/officeart/2009/3/layout/IncreasingArrowsProcess"/>
    <dgm:cxn modelId="{A0045B73-140E-4A8E-AF42-E49B1ECB4B2D}" srcId="{59C5F946-F696-4A12-B5BC-EA601BBAEC2F}" destId="{8D210549-45B7-4CA9-889A-19F9E797049E}" srcOrd="1" destOrd="0" parTransId="{0C9EC8FE-68FB-4FB7-9CF0-F0CB65F73BB5}" sibTransId="{0BCFED11-6099-431E-9333-53512F794757}"/>
    <dgm:cxn modelId="{78EC2B93-570E-4C3B-9808-DDEB2F1DA47A}" srcId="{F5A4FC84-3839-4361-97B1-D80A0089365E}" destId="{AAE58895-D1CB-4650-82CF-91294C1E5BBD}" srcOrd="0" destOrd="0" parTransId="{8F841CE7-0320-41D4-AC5C-44E0D8E1DEFA}" sibTransId="{7F385A9A-52B0-4EE6-9FAB-F67E323FDC94}"/>
    <dgm:cxn modelId="{4789E02A-263A-4B90-94B6-3E16E2E5E797}" srcId="{E4D54284-ACE3-4749-A1FA-F705866DAB99}" destId="{C2FD27F9-2457-428F-985D-9619DF30637E}" srcOrd="0" destOrd="0" parTransId="{1BD61AB1-F267-491C-94A6-1F6713A5E81C}" sibTransId="{CBBFAB8B-56A5-4444-8A87-F7AE72388FE2}"/>
    <dgm:cxn modelId="{4C2960A8-D785-4F06-9C9A-EF6AC79007D0}" srcId="{59C5F946-F696-4A12-B5BC-EA601BBAEC2F}" destId="{6EE72FF2-39A8-470A-8F53-D2D3CD10E5E3}" srcOrd="3" destOrd="0" parTransId="{F4902851-B484-4933-9D5E-39C2DA37E4C9}" sibTransId="{E440FE3C-EB5A-4013-83DF-FCF107BFCD05}"/>
    <dgm:cxn modelId="{D47FA1B7-E652-469B-87E6-DDC07B5C8687}" srcId="{59C5F946-F696-4A12-B5BC-EA601BBAEC2F}" destId="{F5A4FC84-3839-4361-97B1-D80A0089365E}" srcOrd="2" destOrd="0" parTransId="{E09D52EE-D351-4A07-B402-BA9E210776DC}" sibTransId="{5D71EBAE-C3A9-4D56-9D60-BB43D23C31FB}"/>
    <dgm:cxn modelId="{FD921548-46C8-4035-B4B8-14E8C0D027AA}" srcId="{59C5F946-F696-4A12-B5BC-EA601BBAEC2F}" destId="{97061B41-5D53-45AB-9A9B-5FE8539EA0AE}" srcOrd="5" destOrd="0" parTransId="{67866D9E-9112-4CDA-BF27-FC87579515D1}" sibTransId="{84C0514F-C4DA-42D2-92AE-1FE2AD499E37}"/>
    <dgm:cxn modelId="{E93272B5-EC5C-4062-8876-C440D55D55EC}" srcId="{8D210549-45B7-4CA9-889A-19F9E797049E}" destId="{F926E036-68F1-462C-99C7-D527ADB131D5}" srcOrd="0" destOrd="0" parTransId="{8176E00E-716B-4058-B14D-574AF5F5EA05}" sibTransId="{EEA26ED8-F71F-4141-991D-BA2A4532B5DC}"/>
    <dgm:cxn modelId="{8A53A24A-A727-4ED0-A087-F6AAC198EF91}" srcId="{97061B41-5D53-45AB-9A9B-5FE8539EA0AE}" destId="{F1DCB7BF-4700-4F23-8659-C874A3A1EEC4}" srcOrd="1" destOrd="0" parTransId="{9699D0FC-211E-49D6-98F5-E5F0D7ADF4C9}" sibTransId="{73E514AF-4167-4EF8-BC35-888744C5064C}"/>
    <dgm:cxn modelId="{AAECDEE5-7508-4FC2-BA11-0BC9EF03F786}" type="presOf" srcId="{C2FD27F9-2457-428F-985D-9619DF30637E}" destId="{A9A42538-48E3-41AB-93EE-C2BB5431D085}" srcOrd="0" destOrd="0" presId="urn:microsoft.com/office/officeart/2009/3/layout/IncreasingArrowsProcess"/>
    <dgm:cxn modelId="{CE4EBE91-ADBB-4B05-9BC7-F5CB3B30A62A}" type="presOf" srcId="{E4D54284-ACE3-4749-A1FA-F705866DAB99}" destId="{28A10669-704B-4C71-A605-09FF6F16792A}" srcOrd="0" destOrd="0" presId="urn:microsoft.com/office/officeart/2009/3/layout/IncreasingArrowsProcess"/>
    <dgm:cxn modelId="{689D99BB-3C4F-45E3-86FA-EB4C4D11D011}" srcId="{E4D54284-ACE3-4749-A1FA-F705866DAB99}" destId="{EFA7AADB-3628-4F35-905C-7720B098F303}" srcOrd="1" destOrd="0" parTransId="{370EF8A0-6C25-4778-890C-AACACC58FC0F}" sibTransId="{8414C356-5C1E-4C76-8FA6-0A120D54E30B}"/>
    <dgm:cxn modelId="{BD153B13-23D4-44BE-92DA-9CF0E0E926F1}" type="presOf" srcId="{8D210549-45B7-4CA9-889A-19F9E797049E}" destId="{A2CED0D8-2760-48FE-9C94-A908025E9637}" srcOrd="0" destOrd="0" presId="urn:microsoft.com/office/officeart/2009/3/layout/IncreasingArrowsProcess"/>
    <dgm:cxn modelId="{01A80059-A534-45AC-A9DC-DA0DE53852D4}" srcId="{59C5F946-F696-4A12-B5BC-EA601BBAEC2F}" destId="{1508B10B-75D3-4C01-BF0E-F11346B2CF9F}" srcOrd="0" destOrd="0" parTransId="{6D593130-66A9-4BCF-BE46-DA6A79036B5B}" sibTransId="{46728E1D-BE44-4B67-B9EB-D1D8304E2BA3}"/>
    <dgm:cxn modelId="{30E87B19-5571-478C-A918-7E6974872ECE}" type="presOf" srcId="{1508B10B-75D3-4C01-BF0E-F11346B2CF9F}" destId="{B54B5372-0488-42A3-8D45-AA9EE9D8E345}" srcOrd="0" destOrd="0" presId="urn:microsoft.com/office/officeart/2009/3/layout/IncreasingArrowsProcess"/>
    <dgm:cxn modelId="{B03E5E51-6A0E-4ACC-B657-69352DF48D2D}" type="presOf" srcId="{EFA7AADB-3628-4F35-905C-7720B098F303}" destId="{A9A42538-48E3-41AB-93EE-C2BB5431D085}" srcOrd="0" destOrd="1" presId="urn:microsoft.com/office/officeart/2009/3/layout/IncreasingArrowsProcess"/>
    <dgm:cxn modelId="{D5930FB8-A910-4AE2-8D62-A4408CF79E79}" type="presOf" srcId="{AAE58895-D1CB-4650-82CF-91294C1E5BBD}" destId="{68AE5C33-0705-45A6-A8D1-E2879B74EA57}" srcOrd="0" destOrd="0" presId="urn:microsoft.com/office/officeart/2009/3/layout/IncreasingArrowsProcess"/>
    <dgm:cxn modelId="{451AE16D-F98B-4DE6-8B06-4C3AD4FD7416}" srcId="{59C5F946-F696-4A12-B5BC-EA601BBAEC2F}" destId="{E4D54284-ACE3-4749-A1FA-F705866DAB99}" srcOrd="4" destOrd="0" parTransId="{4090A8C6-3DEF-44D9-8299-D424686E04EA}" sibTransId="{CAF87C2A-A41E-4341-BB58-D9BB78DB650D}"/>
    <dgm:cxn modelId="{CC3D2E05-9128-489F-90EE-8A083EB30DD8}" type="presOf" srcId="{59C5F946-F696-4A12-B5BC-EA601BBAEC2F}" destId="{3424DD09-EBD5-40FE-9BB4-7DAEC4C6FE8D}" srcOrd="0" destOrd="0" presId="urn:microsoft.com/office/officeart/2009/3/layout/IncreasingArrowsProcess"/>
    <dgm:cxn modelId="{EB9A3E5A-9F96-4A07-B1BD-178C364497B0}" srcId="{1508B10B-75D3-4C01-BF0E-F11346B2CF9F}" destId="{1ACDCFCE-A905-4BCC-A754-37F646539A27}" srcOrd="0" destOrd="0" parTransId="{EEA0AC56-2B58-4D04-8BF0-066747CE7E93}" sibTransId="{A969A00A-23C6-418F-BA4F-1F4C1DF52CE2}"/>
    <dgm:cxn modelId="{1C1A7706-0F2B-41A2-AD1A-AB28255E3DFE}" type="presOf" srcId="{6EE72FF2-39A8-470A-8F53-D2D3CD10E5E3}" destId="{91433DA4-8B22-4E24-9801-49C7C59E301E}" srcOrd="0" destOrd="0" presId="urn:microsoft.com/office/officeart/2009/3/layout/IncreasingArrowsProcess"/>
    <dgm:cxn modelId="{83A2F064-EDBE-4567-A3B5-94087CCFF907}" type="presOf" srcId="{F926E036-68F1-462C-99C7-D527ADB131D5}" destId="{F2F359B3-38C7-462A-8A7F-B5A192ACA140}" srcOrd="0" destOrd="0" presId="urn:microsoft.com/office/officeart/2009/3/layout/IncreasingArrowsProcess"/>
    <dgm:cxn modelId="{85F73C12-4802-4D4A-987A-368A25E0C434}" srcId="{97061B41-5D53-45AB-9A9B-5FE8539EA0AE}" destId="{873E2D35-FC10-4B14-A42D-BA61BD978E51}" srcOrd="0" destOrd="0" parTransId="{EEF4348D-B5E9-4811-9420-30BDE0CB00FF}" sibTransId="{05FCBF01-85C4-477B-AD29-EBA166088BFB}"/>
    <dgm:cxn modelId="{FD8AF7F3-7E53-40FD-978A-E6E77A6D11F0}" type="presOf" srcId="{1ACDCFCE-A905-4BCC-A754-37F646539A27}" destId="{4A244A5B-DB6E-4197-B64C-7BFD6F2A8D4A}" srcOrd="0" destOrd="0" presId="urn:microsoft.com/office/officeart/2009/3/layout/IncreasingArrowsProcess"/>
    <dgm:cxn modelId="{E2421A66-2C5E-4032-AD00-D163BB74C2E4}" type="presParOf" srcId="{3424DD09-EBD5-40FE-9BB4-7DAEC4C6FE8D}" destId="{B54B5372-0488-42A3-8D45-AA9EE9D8E345}" srcOrd="0" destOrd="0" presId="urn:microsoft.com/office/officeart/2009/3/layout/IncreasingArrowsProcess"/>
    <dgm:cxn modelId="{6833A935-91BD-4894-9192-ED660410FB0E}" type="presParOf" srcId="{3424DD09-EBD5-40FE-9BB4-7DAEC4C6FE8D}" destId="{4A244A5B-DB6E-4197-B64C-7BFD6F2A8D4A}" srcOrd="1" destOrd="0" presId="urn:microsoft.com/office/officeart/2009/3/layout/IncreasingArrowsProcess"/>
    <dgm:cxn modelId="{34C42D9B-E7A6-42A0-A56C-4610E0F04D10}" type="presParOf" srcId="{3424DD09-EBD5-40FE-9BB4-7DAEC4C6FE8D}" destId="{A2CED0D8-2760-48FE-9C94-A908025E9637}" srcOrd="2" destOrd="0" presId="urn:microsoft.com/office/officeart/2009/3/layout/IncreasingArrowsProcess"/>
    <dgm:cxn modelId="{EFB8972A-A48B-4913-8E40-1E01B179B1DE}" type="presParOf" srcId="{3424DD09-EBD5-40FE-9BB4-7DAEC4C6FE8D}" destId="{F2F359B3-38C7-462A-8A7F-B5A192ACA140}" srcOrd="3" destOrd="0" presId="urn:microsoft.com/office/officeart/2009/3/layout/IncreasingArrowsProcess"/>
    <dgm:cxn modelId="{DB6E7DD9-B372-4E1F-A66B-4DAB053D8769}" type="presParOf" srcId="{3424DD09-EBD5-40FE-9BB4-7DAEC4C6FE8D}" destId="{1763421A-2026-4963-830E-3C17FCE7B4C7}" srcOrd="4" destOrd="0" presId="urn:microsoft.com/office/officeart/2009/3/layout/IncreasingArrowsProcess"/>
    <dgm:cxn modelId="{A2EC1B99-CC33-4F17-86B0-7EE09DE5A330}" type="presParOf" srcId="{3424DD09-EBD5-40FE-9BB4-7DAEC4C6FE8D}" destId="{68AE5C33-0705-45A6-A8D1-E2879B74EA57}" srcOrd="5" destOrd="0" presId="urn:microsoft.com/office/officeart/2009/3/layout/IncreasingArrowsProcess"/>
    <dgm:cxn modelId="{FE16937B-468A-48B5-99A0-569D85DAA3BF}" type="presParOf" srcId="{3424DD09-EBD5-40FE-9BB4-7DAEC4C6FE8D}" destId="{91433DA4-8B22-4E24-9801-49C7C59E301E}" srcOrd="6" destOrd="0" presId="urn:microsoft.com/office/officeart/2009/3/layout/IncreasingArrowsProcess"/>
    <dgm:cxn modelId="{9C88F35B-EA86-4EE0-9D67-F197F70DCC8C}" type="presParOf" srcId="{3424DD09-EBD5-40FE-9BB4-7DAEC4C6FE8D}" destId="{28A10669-704B-4C71-A605-09FF6F16792A}" srcOrd="7" destOrd="0" presId="urn:microsoft.com/office/officeart/2009/3/layout/IncreasingArrowsProcess"/>
    <dgm:cxn modelId="{6830848B-7B78-4E95-9519-9CE872419D02}" type="presParOf" srcId="{3424DD09-EBD5-40FE-9BB4-7DAEC4C6FE8D}" destId="{A9A42538-48E3-41AB-93EE-C2BB5431D085}" srcOrd="8" destOrd="0" presId="urn:microsoft.com/office/officeart/2009/3/layout/IncreasingArrows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C5F946-F696-4A12-B5BC-EA601BBAEC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ru-RU"/>
        </a:p>
      </dgm:t>
    </dgm:pt>
    <dgm:pt modelId="{1508B10B-75D3-4C01-BF0E-F11346B2CF9F}">
      <dgm:prSet phldrT="[Текст]" custT="1"/>
      <dgm:spPr/>
      <dgm:t>
        <a:bodyPr/>
        <a:lstStyle/>
        <a:p>
          <a:r>
            <a:rPr lang="en-US" sz="1500" dirty="0" smtClean="0"/>
            <a:t>Importing required modules</a:t>
          </a:r>
          <a:endParaRPr lang="ru-RU" sz="1500" dirty="0"/>
        </a:p>
      </dgm:t>
    </dgm:pt>
    <dgm:pt modelId="{6D593130-66A9-4BCF-BE46-DA6A79036B5B}" type="parTrans" cxnId="{01A80059-A534-45AC-A9DC-DA0DE53852D4}">
      <dgm:prSet/>
      <dgm:spPr/>
      <dgm:t>
        <a:bodyPr/>
        <a:lstStyle/>
        <a:p>
          <a:endParaRPr lang="ru-RU"/>
        </a:p>
      </dgm:t>
    </dgm:pt>
    <dgm:pt modelId="{46728E1D-BE44-4B67-B9EB-D1D8304E2BA3}" type="sibTrans" cxnId="{01A80059-A534-45AC-A9DC-DA0DE53852D4}">
      <dgm:prSet/>
      <dgm:spPr/>
      <dgm:t>
        <a:bodyPr/>
        <a:lstStyle/>
        <a:p>
          <a:endParaRPr lang="ru-RU"/>
        </a:p>
      </dgm:t>
    </dgm:pt>
    <dgm:pt modelId="{1ACDCFCE-A905-4BCC-A754-37F646539A27}">
      <dgm:prSet phldrT="[Текст]" custT="1"/>
      <dgm:spPr/>
      <dgm:t>
        <a:bodyPr/>
        <a:lstStyle/>
        <a:p>
          <a:pPr indent="72000"/>
          <a:r>
            <a:rPr lang="en-US" sz="1000" dirty="0" smtClean="0"/>
            <a:t> Import requests, pandas, </a:t>
          </a:r>
          <a:r>
            <a:rPr lang="en-US" sz="1000" dirty="0" err="1" smtClean="0"/>
            <a:t>unicodedata</a:t>
          </a:r>
          <a:r>
            <a:rPr lang="en-US" sz="1000" dirty="0" smtClean="0"/>
            <a:t>, re, </a:t>
          </a:r>
          <a:r>
            <a:rPr lang="en-US" sz="1000" dirty="0" err="1" smtClean="0"/>
            <a:t>BeautifulSoup</a:t>
          </a:r>
          <a:r>
            <a:rPr lang="en-US" sz="1000" dirty="0" smtClean="0"/>
            <a:t>, sys</a:t>
          </a:r>
          <a:endParaRPr lang="ru-RU" sz="1000" dirty="0"/>
        </a:p>
      </dgm:t>
    </dgm:pt>
    <dgm:pt modelId="{EEA0AC56-2B58-4D04-8BF0-066747CE7E93}" type="parTrans" cxnId="{EB9A3E5A-9F96-4A07-B1BD-178C364497B0}">
      <dgm:prSet/>
      <dgm:spPr/>
      <dgm:t>
        <a:bodyPr/>
        <a:lstStyle/>
        <a:p>
          <a:endParaRPr lang="ru-RU"/>
        </a:p>
      </dgm:t>
    </dgm:pt>
    <dgm:pt modelId="{A969A00A-23C6-418F-BA4F-1F4C1DF52CE2}" type="sibTrans" cxnId="{EB9A3E5A-9F96-4A07-B1BD-178C364497B0}">
      <dgm:prSet/>
      <dgm:spPr/>
      <dgm:t>
        <a:bodyPr/>
        <a:lstStyle/>
        <a:p>
          <a:endParaRPr lang="ru-RU"/>
        </a:p>
      </dgm:t>
    </dgm:pt>
    <dgm:pt modelId="{8D210549-45B7-4CA9-889A-19F9E797049E}">
      <dgm:prSet phldrT="[Текст]" custT="1"/>
      <dgm:spPr/>
      <dgm:t>
        <a:bodyPr/>
        <a:lstStyle/>
        <a:p>
          <a:r>
            <a:rPr lang="en-US" sz="1500" dirty="0" smtClean="0"/>
            <a:t>Request the Wiki page</a:t>
          </a:r>
          <a:endParaRPr lang="ru-RU" sz="1500" dirty="0"/>
        </a:p>
      </dgm:t>
    </dgm:pt>
    <dgm:pt modelId="{0C9EC8FE-68FB-4FB7-9CF0-F0CB65F73BB5}" type="parTrans" cxnId="{A0045B73-140E-4A8E-AF42-E49B1ECB4B2D}">
      <dgm:prSet/>
      <dgm:spPr/>
      <dgm:t>
        <a:bodyPr/>
        <a:lstStyle/>
        <a:p>
          <a:endParaRPr lang="ru-RU"/>
        </a:p>
      </dgm:t>
    </dgm:pt>
    <dgm:pt modelId="{0BCFED11-6099-431E-9333-53512F794757}" type="sibTrans" cxnId="{A0045B73-140E-4A8E-AF42-E49B1ECB4B2D}">
      <dgm:prSet/>
      <dgm:spPr/>
      <dgm:t>
        <a:bodyPr/>
        <a:lstStyle/>
        <a:p>
          <a:endParaRPr lang="ru-RU"/>
        </a:p>
      </dgm:t>
    </dgm:pt>
    <dgm:pt modelId="{F926E036-68F1-462C-99C7-D527ADB131D5}">
      <dgm:prSet phldrT="[Текст]" custT="1">
        <dgm:style>
          <a:lnRef idx="2">
            <a:schemeClr val="accent1"/>
          </a:lnRef>
          <a:fillRef idx="1">
            <a:schemeClr val="lt1"/>
          </a:fillRef>
          <a:effectRef idx="0">
            <a:schemeClr val="accent1"/>
          </a:effectRef>
          <a:fontRef idx="minor">
            <a:schemeClr val="dk1"/>
          </a:fontRef>
        </dgm:style>
      </dgm:prSet>
      <dgm:spPr>
        <a:noFill/>
        <a:ln>
          <a:noFill/>
        </a:ln>
      </dgm:spPr>
      <dgm:t>
        <a:bodyPr/>
        <a:lstStyle/>
        <a:p>
          <a:pPr indent="72000"/>
          <a:r>
            <a:rPr lang="en-US" sz="1000" dirty="0" smtClean="0">
              <a:solidFill>
                <a:schemeClr val="tx1"/>
              </a:solidFill>
            </a:rPr>
            <a:t> response = </a:t>
          </a:r>
          <a:r>
            <a:rPr lang="en-US" sz="1000" dirty="0" err="1" smtClean="0">
              <a:solidFill>
                <a:schemeClr val="tx1"/>
              </a:solidFill>
            </a:rPr>
            <a:t>requests.get</a:t>
          </a:r>
          <a:r>
            <a:rPr lang="en-US" sz="1000" dirty="0" smtClean="0">
              <a:solidFill>
                <a:schemeClr val="tx1"/>
              </a:solidFill>
            </a:rPr>
            <a:t>("https://en.wikipedia.org/w/</a:t>
          </a:r>
          <a:r>
            <a:rPr lang="en-US" sz="1000" dirty="0" err="1" smtClean="0">
              <a:solidFill>
                <a:schemeClr val="tx1"/>
              </a:solidFill>
            </a:rPr>
            <a:t>index.php?title</a:t>
          </a:r>
          <a:r>
            <a:rPr lang="en-US" sz="1000" dirty="0" smtClean="0">
              <a:solidFill>
                <a:schemeClr val="tx1"/>
              </a:solidFill>
            </a:rPr>
            <a:t>=List_of_Falcon_9_and_Falcon_Heavy_launches&amp;oldid=1027686922").text</a:t>
          </a:r>
          <a:endParaRPr lang="ru-RU" sz="1000" dirty="0">
            <a:solidFill>
              <a:schemeClr val="tx1"/>
            </a:solidFill>
          </a:endParaRPr>
        </a:p>
      </dgm:t>
    </dgm:pt>
    <dgm:pt modelId="{8176E00E-716B-4058-B14D-574AF5F5EA05}" type="parTrans" cxnId="{E93272B5-EC5C-4062-8876-C440D55D55EC}">
      <dgm:prSet/>
      <dgm:spPr/>
      <dgm:t>
        <a:bodyPr/>
        <a:lstStyle/>
        <a:p>
          <a:endParaRPr lang="ru-RU"/>
        </a:p>
      </dgm:t>
    </dgm:pt>
    <dgm:pt modelId="{EEA26ED8-F71F-4141-991D-BA2A4532B5DC}" type="sibTrans" cxnId="{E93272B5-EC5C-4062-8876-C440D55D55EC}">
      <dgm:prSet/>
      <dgm:spPr/>
      <dgm:t>
        <a:bodyPr/>
        <a:lstStyle/>
        <a:p>
          <a:endParaRPr lang="ru-RU"/>
        </a:p>
      </dgm:t>
    </dgm:pt>
    <dgm:pt modelId="{F5A4FC84-3839-4361-97B1-D80A0089365E}">
      <dgm:prSet phldrT="[Текст]" custT="1"/>
      <dgm:spPr/>
      <dgm:t>
        <a:bodyPr/>
        <a:lstStyle/>
        <a:p>
          <a:r>
            <a:rPr lang="en-US" sz="1500" i="0" dirty="0" smtClean="0"/>
            <a:t>Extract all columns</a:t>
          </a:r>
          <a:endParaRPr lang="ru-RU" sz="1500" i="0" dirty="0"/>
        </a:p>
      </dgm:t>
    </dgm:pt>
    <dgm:pt modelId="{E09D52EE-D351-4A07-B402-BA9E210776DC}" type="parTrans" cxnId="{D47FA1B7-E652-469B-87E6-DDC07B5C8687}">
      <dgm:prSet/>
      <dgm:spPr/>
      <dgm:t>
        <a:bodyPr/>
        <a:lstStyle/>
        <a:p>
          <a:endParaRPr lang="ru-RU"/>
        </a:p>
      </dgm:t>
    </dgm:pt>
    <dgm:pt modelId="{5D71EBAE-C3A9-4D56-9D60-BB43D23C31FB}" type="sibTrans" cxnId="{D47FA1B7-E652-469B-87E6-DDC07B5C8687}">
      <dgm:prSet/>
      <dgm:spPr/>
      <dgm:t>
        <a:bodyPr/>
        <a:lstStyle/>
        <a:p>
          <a:endParaRPr lang="ru-RU"/>
        </a:p>
      </dgm:t>
    </dgm:pt>
    <dgm:pt modelId="{AAE58895-D1CB-4650-82CF-91294C1E5BBD}">
      <dgm:prSet phldrT="[Текст]" custT="1"/>
      <dgm:spPr/>
      <dgm:t>
        <a:bodyPr/>
        <a:lstStyle/>
        <a:p>
          <a:pPr indent="72000"/>
          <a:r>
            <a:rPr lang="en-US" sz="1000" dirty="0" smtClean="0"/>
            <a:t> </a:t>
          </a:r>
          <a:r>
            <a:rPr lang="en-US" sz="1000" dirty="0" err="1" smtClean="0"/>
            <a:t>html_tables</a:t>
          </a:r>
          <a:r>
            <a:rPr lang="en-US" sz="1000" dirty="0" smtClean="0"/>
            <a:t> = </a:t>
          </a:r>
          <a:r>
            <a:rPr lang="en-US" sz="1000" dirty="0" err="1" smtClean="0"/>
            <a:t>soup.find_all</a:t>
          </a:r>
          <a:r>
            <a:rPr lang="en-US" sz="1000" dirty="0" smtClean="0"/>
            <a:t>('table')</a:t>
          </a:r>
          <a:endParaRPr lang="ru-RU" sz="1000" dirty="0"/>
        </a:p>
      </dgm:t>
    </dgm:pt>
    <dgm:pt modelId="{8F841CE7-0320-41D4-AC5C-44E0D8E1DEFA}" type="parTrans" cxnId="{78EC2B93-570E-4C3B-9808-DDEB2F1DA47A}">
      <dgm:prSet/>
      <dgm:spPr/>
      <dgm:t>
        <a:bodyPr/>
        <a:lstStyle/>
        <a:p>
          <a:endParaRPr lang="ru-RU"/>
        </a:p>
      </dgm:t>
    </dgm:pt>
    <dgm:pt modelId="{7F385A9A-52B0-4EE6-9FAB-F67E323FDC94}" type="sibTrans" cxnId="{78EC2B93-570E-4C3B-9808-DDEB2F1DA47A}">
      <dgm:prSet/>
      <dgm:spPr/>
      <dgm:t>
        <a:bodyPr/>
        <a:lstStyle/>
        <a:p>
          <a:endParaRPr lang="ru-RU"/>
        </a:p>
      </dgm:t>
    </dgm:pt>
    <dgm:pt modelId="{6EE72FF2-39A8-470A-8F53-D2D3CD10E5E3}">
      <dgm:prSet custT="1"/>
      <dgm:spPr/>
      <dgm:t>
        <a:bodyPr/>
        <a:lstStyle/>
        <a:p>
          <a:r>
            <a:rPr lang="en-US" sz="1500" dirty="0" smtClean="0"/>
            <a:t>Parsing HTML tables in a dictionary</a:t>
          </a:r>
          <a:endParaRPr lang="ru-RU" sz="1500" dirty="0"/>
        </a:p>
      </dgm:t>
    </dgm:pt>
    <dgm:pt modelId="{F4902851-B484-4933-9D5E-39C2DA37E4C9}" type="parTrans" cxnId="{4C2960A8-D785-4F06-9C9A-EF6AC79007D0}">
      <dgm:prSet/>
      <dgm:spPr/>
      <dgm:t>
        <a:bodyPr/>
        <a:lstStyle/>
        <a:p>
          <a:endParaRPr lang="ru-RU"/>
        </a:p>
      </dgm:t>
    </dgm:pt>
    <dgm:pt modelId="{E440FE3C-EB5A-4013-83DF-FCF107BFCD05}" type="sibTrans" cxnId="{4C2960A8-D785-4F06-9C9A-EF6AC79007D0}">
      <dgm:prSet/>
      <dgm:spPr/>
      <dgm:t>
        <a:bodyPr/>
        <a:lstStyle/>
        <a:p>
          <a:endParaRPr lang="ru-RU"/>
        </a:p>
      </dgm:t>
    </dgm:pt>
    <dgm:pt modelId="{E4D54284-ACE3-4749-A1FA-F705866DAB99}">
      <dgm:prSet custT="1"/>
      <dgm:spPr/>
      <dgm:t>
        <a:bodyPr/>
        <a:lstStyle/>
        <a:p>
          <a:r>
            <a:rPr lang="en-US" sz="1500" dirty="0" smtClean="0"/>
            <a:t>Convert dictionary into a DF</a:t>
          </a:r>
          <a:endParaRPr lang="ru-RU" sz="1500" dirty="0"/>
        </a:p>
      </dgm:t>
    </dgm:pt>
    <dgm:pt modelId="{4090A8C6-3DEF-44D9-8299-D424686E04EA}" type="parTrans" cxnId="{451AE16D-F98B-4DE6-8B06-4C3AD4FD7416}">
      <dgm:prSet/>
      <dgm:spPr/>
      <dgm:t>
        <a:bodyPr/>
        <a:lstStyle/>
        <a:p>
          <a:endParaRPr lang="ru-RU"/>
        </a:p>
      </dgm:t>
    </dgm:pt>
    <dgm:pt modelId="{CAF87C2A-A41E-4341-BB58-D9BB78DB650D}" type="sibTrans" cxnId="{451AE16D-F98B-4DE6-8B06-4C3AD4FD7416}">
      <dgm:prSet/>
      <dgm:spPr/>
      <dgm:t>
        <a:bodyPr/>
        <a:lstStyle/>
        <a:p>
          <a:endParaRPr lang="ru-RU"/>
        </a:p>
      </dgm:t>
    </dgm:pt>
    <dgm:pt modelId="{C2FD27F9-2457-428F-985D-9619DF30637E}">
      <dgm:prSet phldrT="[Текст]" custT="1"/>
      <dgm:spPr/>
      <dgm:t>
        <a:bodyPr/>
        <a:lstStyle/>
        <a:p>
          <a:pPr indent="72000"/>
          <a:r>
            <a:rPr lang="en-US" sz="1000" dirty="0" smtClean="0"/>
            <a:t> data_falcon9 = </a:t>
          </a:r>
          <a:r>
            <a:rPr lang="en-US" sz="1000" dirty="0" err="1" smtClean="0"/>
            <a:t>launch_df</a:t>
          </a:r>
          <a:r>
            <a:rPr lang="en-US" sz="1000" dirty="0" smtClean="0"/>
            <a:t>[</a:t>
          </a:r>
          <a:r>
            <a:rPr lang="en-US" sz="1000" dirty="0" err="1" smtClean="0"/>
            <a:t>launch_df</a:t>
          </a:r>
          <a:r>
            <a:rPr lang="en-US" sz="1000" dirty="0" smtClean="0"/>
            <a:t>['</a:t>
          </a:r>
          <a:r>
            <a:rPr lang="en-US" sz="1000" dirty="0" err="1" smtClean="0"/>
            <a:t>BoosterVersion</a:t>
          </a:r>
          <a:r>
            <a:rPr lang="en-US" sz="1000" dirty="0" smtClean="0"/>
            <a:t>']!='Falcon 1']</a:t>
          </a:r>
          <a:endParaRPr lang="ru-RU" sz="1000" dirty="0"/>
        </a:p>
      </dgm:t>
    </dgm:pt>
    <dgm:pt modelId="{1BD61AB1-F267-491C-94A6-1F6713A5E81C}" type="parTrans" cxnId="{4789E02A-263A-4B90-94B6-3E16E2E5E797}">
      <dgm:prSet/>
      <dgm:spPr/>
      <dgm:t>
        <a:bodyPr/>
        <a:lstStyle/>
        <a:p>
          <a:endParaRPr lang="ru-RU"/>
        </a:p>
      </dgm:t>
    </dgm:pt>
    <dgm:pt modelId="{CBBFAB8B-56A5-4444-8A87-F7AE72388FE2}" type="sibTrans" cxnId="{4789E02A-263A-4B90-94B6-3E16E2E5E797}">
      <dgm:prSet/>
      <dgm:spPr/>
      <dgm:t>
        <a:bodyPr/>
        <a:lstStyle/>
        <a:p>
          <a:endParaRPr lang="ru-RU"/>
        </a:p>
      </dgm:t>
    </dgm:pt>
    <dgm:pt modelId="{EFA7AADB-3628-4F35-905C-7720B098F303}">
      <dgm:prSet custT="1"/>
      <dgm:spPr/>
      <dgm:t>
        <a:bodyPr/>
        <a:lstStyle/>
        <a:p>
          <a:pPr indent="72000"/>
          <a:r>
            <a:rPr lang="en-US" sz="1000" dirty="0" smtClean="0"/>
            <a:t> data_falcon9.loc[:, '</a:t>
          </a:r>
          <a:r>
            <a:rPr lang="en-US" sz="1000" dirty="0" err="1" smtClean="0"/>
            <a:t>FlightNumber</a:t>
          </a:r>
          <a:r>
            <a:rPr lang="en-US" sz="1000" dirty="0" smtClean="0"/>
            <a:t>'] = list(range(1, data_falcon9.shape[0]+1))</a:t>
          </a:r>
          <a:endParaRPr lang="ru-RU" sz="1000" dirty="0"/>
        </a:p>
      </dgm:t>
    </dgm:pt>
    <dgm:pt modelId="{370EF8A0-6C25-4778-890C-AACACC58FC0F}" type="parTrans" cxnId="{689D99BB-3C4F-45E3-86FA-EB4C4D11D011}">
      <dgm:prSet/>
      <dgm:spPr/>
      <dgm:t>
        <a:bodyPr/>
        <a:lstStyle/>
        <a:p>
          <a:endParaRPr lang="ru-RU"/>
        </a:p>
      </dgm:t>
    </dgm:pt>
    <dgm:pt modelId="{8414C356-5C1E-4C76-8FA6-0A120D54E30B}" type="sibTrans" cxnId="{689D99BB-3C4F-45E3-86FA-EB4C4D11D011}">
      <dgm:prSet/>
      <dgm:spPr/>
      <dgm:t>
        <a:bodyPr/>
        <a:lstStyle/>
        <a:p>
          <a:endParaRPr lang="ru-RU"/>
        </a:p>
      </dgm:t>
    </dgm:pt>
    <dgm:pt modelId="{7736A350-E951-4898-AE7E-1BC48F38A0DD}">
      <dgm:prSet phldrT="[Текст]" custT="1">
        <dgm:style>
          <a:lnRef idx="2">
            <a:schemeClr val="accent1"/>
          </a:lnRef>
          <a:fillRef idx="1">
            <a:schemeClr val="lt1"/>
          </a:fillRef>
          <a:effectRef idx="0">
            <a:schemeClr val="accent1"/>
          </a:effectRef>
          <a:fontRef idx="minor">
            <a:schemeClr val="dk1"/>
          </a:fontRef>
        </dgm:style>
      </dgm:prSet>
      <dgm:spPr>
        <a:noFill/>
        <a:ln>
          <a:noFill/>
        </a:ln>
      </dgm:spPr>
      <dgm:t>
        <a:bodyPr/>
        <a:lstStyle/>
        <a:p>
          <a:pPr indent="72000"/>
          <a:r>
            <a:rPr lang="en-US" sz="1000" dirty="0" smtClean="0">
              <a:solidFill>
                <a:schemeClr val="tx1"/>
              </a:solidFill>
            </a:rPr>
            <a:t> soup = </a:t>
          </a:r>
          <a:r>
            <a:rPr lang="en-US" sz="1000" dirty="0" err="1" smtClean="0">
              <a:solidFill>
                <a:schemeClr val="tx1"/>
              </a:solidFill>
            </a:rPr>
            <a:t>BeautifulSoup</a:t>
          </a:r>
          <a:r>
            <a:rPr lang="en-US" sz="1000" dirty="0" smtClean="0">
              <a:solidFill>
                <a:schemeClr val="tx1"/>
              </a:solidFill>
            </a:rPr>
            <a:t>(response, 'html5lib')</a:t>
          </a:r>
          <a:endParaRPr lang="ru-RU" sz="1000" dirty="0">
            <a:solidFill>
              <a:schemeClr val="tx1"/>
            </a:solidFill>
          </a:endParaRPr>
        </a:p>
      </dgm:t>
    </dgm:pt>
    <dgm:pt modelId="{C8189774-609B-4184-A679-24580FFD73DC}" type="parTrans" cxnId="{3C7D2CF0-1B57-4264-A257-5DB1CAE6D28E}">
      <dgm:prSet/>
      <dgm:spPr/>
      <dgm:t>
        <a:bodyPr/>
        <a:lstStyle/>
        <a:p>
          <a:endParaRPr lang="ru-RU"/>
        </a:p>
      </dgm:t>
    </dgm:pt>
    <dgm:pt modelId="{2B20A433-2791-49DC-A2E1-E99DAB605EF3}" type="sibTrans" cxnId="{3C7D2CF0-1B57-4264-A257-5DB1CAE6D28E}">
      <dgm:prSet/>
      <dgm:spPr/>
      <dgm:t>
        <a:bodyPr/>
        <a:lstStyle/>
        <a:p>
          <a:endParaRPr lang="ru-RU"/>
        </a:p>
      </dgm:t>
    </dgm:pt>
    <dgm:pt modelId="{B3791C2C-72E1-439A-A2F8-58DDB2CA9123}">
      <dgm:prSet custT="1"/>
      <dgm:spPr/>
      <dgm:t>
        <a:bodyPr/>
        <a:lstStyle/>
        <a:p>
          <a:pPr indent="72000"/>
          <a:r>
            <a:rPr lang="en-US" sz="1000" dirty="0" smtClean="0"/>
            <a:t> </a:t>
          </a:r>
          <a:r>
            <a:rPr lang="en-US" sz="1000" dirty="0" err="1" smtClean="0"/>
            <a:t>ths</a:t>
          </a:r>
          <a:r>
            <a:rPr lang="en-US" sz="1000" dirty="0" smtClean="0"/>
            <a:t> = </a:t>
          </a:r>
          <a:r>
            <a:rPr lang="en-US" sz="1000" dirty="0" err="1" smtClean="0"/>
            <a:t>first_launch_table.find_all</a:t>
          </a:r>
          <a:r>
            <a:rPr lang="en-US" sz="1000" dirty="0" smtClean="0"/>
            <a:t>('</a:t>
          </a:r>
          <a:r>
            <a:rPr lang="en-US" sz="1000" dirty="0" err="1" smtClean="0"/>
            <a:t>th</a:t>
          </a:r>
          <a:r>
            <a:rPr lang="en-US" sz="1000" dirty="0" smtClean="0"/>
            <a:t>')</a:t>
          </a:r>
          <a:endParaRPr lang="ru-RU" sz="1000" dirty="0" smtClean="0"/>
        </a:p>
      </dgm:t>
    </dgm:pt>
    <dgm:pt modelId="{4CFC040B-E7EE-49C5-8F25-EB6F3B64292F}" type="parTrans" cxnId="{A2C24C5F-F47F-47B0-8553-C515C4018EAF}">
      <dgm:prSet/>
      <dgm:spPr/>
      <dgm:t>
        <a:bodyPr/>
        <a:lstStyle/>
        <a:p>
          <a:endParaRPr lang="ru-RU"/>
        </a:p>
      </dgm:t>
    </dgm:pt>
    <dgm:pt modelId="{4CED93AF-A278-4A6A-924F-2B3195A5770F}" type="sibTrans" cxnId="{A2C24C5F-F47F-47B0-8553-C515C4018EAF}">
      <dgm:prSet/>
      <dgm:spPr/>
      <dgm:t>
        <a:bodyPr/>
        <a:lstStyle/>
        <a:p>
          <a:endParaRPr lang="ru-RU"/>
        </a:p>
      </dgm:t>
    </dgm:pt>
    <dgm:pt modelId="{407D51F7-AC4F-4395-B372-9876D91F332B}">
      <dgm:prSet custT="1"/>
      <dgm:spPr/>
      <dgm:t>
        <a:bodyPr/>
        <a:lstStyle/>
        <a:p>
          <a:pPr indent="72000"/>
          <a:r>
            <a:rPr lang="en-US" sz="1000" dirty="0" smtClean="0"/>
            <a:t> for row in </a:t>
          </a:r>
          <a:r>
            <a:rPr lang="en-US" sz="1000" dirty="0" err="1" smtClean="0"/>
            <a:t>ths</a:t>
          </a:r>
          <a:r>
            <a:rPr lang="en-US" sz="1000" dirty="0" smtClean="0"/>
            <a:t>:</a:t>
          </a:r>
          <a:endParaRPr lang="ru-RU" sz="1000" dirty="0" smtClean="0"/>
        </a:p>
      </dgm:t>
    </dgm:pt>
    <dgm:pt modelId="{C5E3EBD6-7CF7-4C43-BB2F-7185DD33F865}" type="parTrans" cxnId="{C1EFB2D6-63B2-43C5-A72E-AF499C96EB21}">
      <dgm:prSet/>
      <dgm:spPr/>
      <dgm:t>
        <a:bodyPr/>
        <a:lstStyle/>
        <a:p>
          <a:endParaRPr lang="ru-RU"/>
        </a:p>
      </dgm:t>
    </dgm:pt>
    <dgm:pt modelId="{302E19DD-EFF8-405F-B71C-31D25DF1C1C0}" type="sibTrans" cxnId="{C1EFB2D6-63B2-43C5-A72E-AF499C96EB21}">
      <dgm:prSet/>
      <dgm:spPr/>
      <dgm:t>
        <a:bodyPr/>
        <a:lstStyle/>
        <a:p>
          <a:endParaRPr lang="ru-RU"/>
        </a:p>
      </dgm:t>
    </dgm:pt>
    <dgm:pt modelId="{EE747EB5-6111-47AE-899A-45E2CE1E0470}">
      <dgm:prSet custT="1"/>
      <dgm:spPr/>
      <dgm:t>
        <a:bodyPr/>
        <a:lstStyle/>
        <a:p>
          <a:pPr indent="72000"/>
          <a:r>
            <a:rPr lang="en-US" sz="1000" dirty="0" smtClean="0"/>
            <a:t> header = </a:t>
          </a:r>
          <a:r>
            <a:rPr lang="en-US" sz="1000" dirty="0" err="1" smtClean="0"/>
            <a:t>extract_column_from_header</a:t>
          </a:r>
          <a:r>
            <a:rPr lang="en-US" sz="1000" dirty="0" smtClean="0"/>
            <a:t>(row)</a:t>
          </a:r>
          <a:endParaRPr lang="ru-RU" sz="1000" dirty="0" smtClean="0"/>
        </a:p>
      </dgm:t>
    </dgm:pt>
    <dgm:pt modelId="{7D820446-7E5E-4E1A-8025-609294161C17}" type="parTrans" cxnId="{6D4D8F6F-E1F8-4EC0-925C-56819DD03FAF}">
      <dgm:prSet/>
      <dgm:spPr/>
      <dgm:t>
        <a:bodyPr/>
        <a:lstStyle/>
        <a:p>
          <a:endParaRPr lang="ru-RU"/>
        </a:p>
      </dgm:t>
    </dgm:pt>
    <dgm:pt modelId="{92D85973-87C4-471F-8078-6FFA34105377}" type="sibTrans" cxnId="{6D4D8F6F-E1F8-4EC0-925C-56819DD03FAF}">
      <dgm:prSet/>
      <dgm:spPr/>
      <dgm:t>
        <a:bodyPr/>
        <a:lstStyle/>
        <a:p>
          <a:endParaRPr lang="ru-RU"/>
        </a:p>
      </dgm:t>
    </dgm:pt>
    <dgm:pt modelId="{2C6E47DB-1AE5-4D65-B904-9298DACA7860}">
      <dgm:prSet custT="1"/>
      <dgm:spPr/>
      <dgm:t>
        <a:bodyPr/>
        <a:lstStyle/>
        <a:p>
          <a:pPr indent="72000"/>
          <a:r>
            <a:rPr lang="en-US" sz="1000" dirty="0" smtClean="0"/>
            <a:t> if header is not None and </a:t>
          </a:r>
          <a:r>
            <a:rPr lang="en-US" sz="1000" dirty="0" err="1" smtClean="0"/>
            <a:t>len</a:t>
          </a:r>
          <a:r>
            <a:rPr lang="en-US" sz="1000" dirty="0" smtClean="0"/>
            <a:t>(header) &gt; 0:</a:t>
          </a:r>
          <a:endParaRPr lang="ru-RU" sz="1000" dirty="0" smtClean="0"/>
        </a:p>
      </dgm:t>
    </dgm:pt>
    <dgm:pt modelId="{FEB2B144-019D-4DA5-B754-1845A0586AF9}" type="parTrans" cxnId="{C4385499-4411-4F2B-9709-BE6552386E2D}">
      <dgm:prSet/>
      <dgm:spPr/>
      <dgm:t>
        <a:bodyPr/>
        <a:lstStyle/>
        <a:p>
          <a:endParaRPr lang="ru-RU"/>
        </a:p>
      </dgm:t>
    </dgm:pt>
    <dgm:pt modelId="{A178B09E-A5E5-4ED0-9DCE-AB910261DEF5}" type="sibTrans" cxnId="{C4385499-4411-4F2B-9709-BE6552386E2D}">
      <dgm:prSet/>
      <dgm:spPr/>
      <dgm:t>
        <a:bodyPr/>
        <a:lstStyle/>
        <a:p>
          <a:endParaRPr lang="ru-RU"/>
        </a:p>
      </dgm:t>
    </dgm:pt>
    <dgm:pt modelId="{F1860D73-CE2D-4710-AC2C-D61A1F2C5C62}">
      <dgm:prSet custT="1"/>
      <dgm:spPr/>
      <dgm:t>
        <a:bodyPr/>
        <a:lstStyle/>
        <a:p>
          <a:pPr indent="72000"/>
          <a:r>
            <a:rPr lang="en-US" sz="1000" dirty="0" smtClean="0"/>
            <a:t> </a:t>
          </a:r>
          <a:r>
            <a:rPr lang="en-US" sz="1000" dirty="0" err="1" smtClean="0"/>
            <a:t>column_names.append</a:t>
          </a:r>
          <a:r>
            <a:rPr lang="en-US" sz="1000" dirty="0" smtClean="0"/>
            <a:t>(header)</a:t>
          </a:r>
          <a:endParaRPr lang="ru-RU" sz="1000" dirty="0" smtClean="0"/>
        </a:p>
      </dgm:t>
    </dgm:pt>
    <dgm:pt modelId="{7834D88F-319F-475E-A408-ACEA4D6EA356}" type="parTrans" cxnId="{8109D5E8-D5A7-4DFD-B2F3-A47387D16886}">
      <dgm:prSet/>
      <dgm:spPr/>
      <dgm:t>
        <a:bodyPr/>
        <a:lstStyle/>
        <a:p>
          <a:endParaRPr lang="ru-RU"/>
        </a:p>
      </dgm:t>
    </dgm:pt>
    <dgm:pt modelId="{9330C008-F415-4292-9065-7C5DB034D9E3}" type="sibTrans" cxnId="{8109D5E8-D5A7-4DFD-B2F3-A47387D16886}">
      <dgm:prSet/>
      <dgm:spPr/>
      <dgm:t>
        <a:bodyPr/>
        <a:lstStyle/>
        <a:p>
          <a:endParaRPr lang="ru-RU"/>
        </a:p>
      </dgm:t>
    </dgm:pt>
    <dgm:pt modelId="{F1DBAEF5-189F-4B7F-B359-C01717C8CE0A}">
      <dgm:prSet phldrT="[Текст]" custT="1"/>
      <dgm:spPr/>
      <dgm:t>
        <a:bodyPr/>
        <a:lstStyle/>
        <a:p>
          <a:pPr indent="72000"/>
          <a:r>
            <a:rPr lang="en-US" sz="1000" dirty="0" smtClean="0"/>
            <a:t> </a:t>
          </a:r>
          <a:r>
            <a:rPr lang="en-US" sz="1000" dirty="0" err="1" smtClean="0"/>
            <a:t>first_launch_table</a:t>
          </a:r>
          <a:r>
            <a:rPr lang="en-US" sz="1000" dirty="0" smtClean="0"/>
            <a:t> = </a:t>
          </a:r>
          <a:r>
            <a:rPr lang="en-US" sz="1000" dirty="0" err="1" smtClean="0"/>
            <a:t>html_tables</a:t>
          </a:r>
          <a:r>
            <a:rPr lang="en-US" sz="1000" dirty="0" smtClean="0"/>
            <a:t>[2]</a:t>
          </a:r>
          <a:endParaRPr lang="ru-RU" sz="1000" dirty="0"/>
        </a:p>
      </dgm:t>
    </dgm:pt>
    <dgm:pt modelId="{4BF2B24A-A631-463A-BCEF-2BBDFAD6E433}" type="parTrans" cxnId="{35B3D3F1-C230-4029-A152-4C126F82CAB7}">
      <dgm:prSet/>
      <dgm:spPr/>
      <dgm:t>
        <a:bodyPr/>
        <a:lstStyle/>
        <a:p>
          <a:endParaRPr lang="ru-RU"/>
        </a:p>
      </dgm:t>
    </dgm:pt>
    <dgm:pt modelId="{5686BC74-DBEC-4631-A81A-342EEF3F71E3}" type="sibTrans" cxnId="{35B3D3F1-C230-4029-A152-4C126F82CAB7}">
      <dgm:prSet/>
      <dgm:spPr/>
      <dgm:t>
        <a:bodyPr/>
        <a:lstStyle/>
        <a:p>
          <a:endParaRPr lang="ru-RU"/>
        </a:p>
      </dgm:t>
    </dgm:pt>
    <dgm:pt modelId="{1736DC07-EF0F-4321-9AAF-3C92D67E2965}">
      <dgm:prSet phldrT="[Текст]" custT="1"/>
      <dgm:spPr/>
      <dgm:t>
        <a:bodyPr/>
        <a:lstStyle/>
        <a:p>
          <a:pPr indent="72000"/>
          <a:r>
            <a:rPr lang="en-US" sz="1000" dirty="0" smtClean="0"/>
            <a:t> </a:t>
          </a:r>
          <a:r>
            <a:rPr lang="en-US" sz="1000" dirty="0" err="1" smtClean="0"/>
            <a:t>column_names</a:t>
          </a:r>
          <a:r>
            <a:rPr lang="en-US" sz="1000" dirty="0" smtClean="0"/>
            <a:t> = []</a:t>
          </a:r>
          <a:endParaRPr lang="ru-RU" sz="1000" dirty="0"/>
        </a:p>
      </dgm:t>
    </dgm:pt>
    <dgm:pt modelId="{32B5F43B-E819-4F4D-A65D-778A44058C0A}" type="parTrans" cxnId="{DF9F9C6C-03D2-4964-89DE-0DD0A1239D6A}">
      <dgm:prSet/>
      <dgm:spPr/>
      <dgm:t>
        <a:bodyPr/>
        <a:lstStyle/>
        <a:p>
          <a:endParaRPr lang="ru-RU"/>
        </a:p>
      </dgm:t>
    </dgm:pt>
    <dgm:pt modelId="{50FA8F0D-A7FD-47C6-8C7B-1B7C2FF94A28}" type="sibTrans" cxnId="{DF9F9C6C-03D2-4964-89DE-0DD0A1239D6A}">
      <dgm:prSet/>
      <dgm:spPr/>
      <dgm:t>
        <a:bodyPr/>
        <a:lstStyle/>
        <a:p>
          <a:endParaRPr lang="ru-RU"/>
        </a:p>
      </dgm:t>
    </dgm:pt>
    <dgm:pt modelId="{CCD85B70-C79F-49B4-9EA7-1E63B3FF5865}" type="pres">
      <dgm:prSet presAssocID="{59C5F946-F696-4A12-B5BC-EA601BBAEC2F}" presName="Name0" presStyleCnt="0">
        <dgm:presLayoutVars>
          <dgm:dir/>
          <dgm:animLvl val="lvl"/>
          <dgm:resizeHandles val="exact"/>
        </dgm:presLayoutVars>
      </dgm:prSet>
      <dgm:spPr/>
      <dgm:t>
        <a:bodyPr/>
        <a:lstStyle/>
        <a:p>
          <a:endParaRPr lang="ru-RU"/>
        </a:p>
      </dgm:t>
    </dgm:pt>
    <dgm:pt modelId="{C62D911E-537D-44AB-B8A4-B90947FD02B4}" type="pres">
      <dgm:prSet presAssocID="{1508B10B-75D3-4C01-BF0E-F11346B2CF9F}" presName="composite" presStyleCnt="0"/>
      <dgm:spPr/>
    </dgm:pt>
    <dgm:pt modelId="{4E36A591-91BB-451E-BB73-82DA679C7A6C}" type="pres">
      <dgm:prSet presAssocID="{1508B10B-75D3-4C01-BF0E-F11346B2CF9F}" presName="parTx" presStyleLbl="node1" presStyleIdx="0" presStyleCnt="5">
        <dgm:presLayoutVars>
          <dgm:chMax val="0"/>
          <dgm:chPref val="0"/>
          <dgm:bulletEnabled val="1"/>
        </dgm:presLayoutVars>
      </dgm:prSet>
      <dgm:spPr/>
      <dgm:t>
        <a:bodyPr/>
        <a:lstStyle/>
        <a:p>
          <a:endParaRPr lang="ru-RU"/>
        </a:p>
      </dgm:t>
    </dgm:pt>
    <dgm:pt modelId="{C84B17DD-D090-454F-95A1-AE22FC3F5F59}" type="pres">
      <dgm:prSet presAssocID="{1508B10B-75D3-4C01-BF0E-F11346B2CF9F}" presName="desTx" presStyleLbl="revTx" presStyleIdx="0" presStyleCnt="4">
        <dgm:presLayoutVars>
          <dgm:bulletEnabled val="1"/>
        </dgm:presLayoutVars>
      </dgm:prSet>
      <dgm:spPr/>
      <dgm:t>
        <a:bodyPr/>
        <a:lstStyle/>
        <a:p>
          <a:endParaRPr lang="ru-RU"/>
        </a:p>
      </dgm:t>
    </dgm:pt>
    <dgm:pt modelId="{150983C7-888B-41FF-9429-5B02EABE19F5}" type="pres">
      <dgm:prSet presAssocID="{46728E1D-BE44-4B67-B9EB-D1D8304E2BA3}" presName="space" presStyleCnt="0"/>
      <dgm:spPr/>
    </dgm:pt>
    <dgm:pt modelId="{06F97954-012E-42FD-B9D1-37AC176F01D6}" type="pres">
      <dgm:prSet presAssocID="{8D210549-45B7-4CA9-889A-19F9E797049E}" presName="composite" presStyleCnt="0"/>
      <dgm:spPr/>
    </dgm:pt>
    <dgm:pt modelId="{D4740251-426B-4002-801C-E4EEF7E60F30}" type="pres">
      <dgm:prSet presAssocID="{8D210549-45B7-4CA9-889A-19F9E797049E}" presName="parTx" presStyleLbl="node1" presStyleIdx="1" presStyleCnt="5">
        <dgm:presLayoutVars>
          <dgm:chMax val="0"/>
          <dgm:chPref val="0"/>
          <dgm:bulletEnabled val="1"/>
        </dgm:presLayoutVars>
      </dgm:prSet>
      <dgm:spPr/>
      <dgm:t>
        <a:bodyPr/>
        <a:lstStyle/>
        <a:p>
          <a:endParaRPr lang="ru-RU"/>
        </a:p>
      </dgm:t>
    </dgm:pt>
    <dgm:pt modelId="{C26A9436-29EC-4D48-80FB-8F53BD7E56A3}" type="pres">
      <dgm:prSet presAssocID="{8D210549-45B7-4CA9-889A-19F9E797049E}" presName="desTx" presStyleLbl="revTx" presStyleIdx="1" presStyleCnt="4">
        <dgm:presLayoutVars>
          <dgm:bulletEnabled val="1"/>
        </dgm:presLayoutVars>
      </dgm:prSet>
      <dgm:spPr/>
      <dgm:t>
        <a:bodyPr/>
        <a:lstStyle/>
        <a:p>
          <a:endParaRPr lang="ru-RU"/>
        </a:p>
      </dgm:t>
    </dgm:pt>
    <dgm:pt modelId="{1AA026E4-CE73-422C-8EAF-D8A65DE23700}" type="pres">
      <dgm:prSet presAssocID="{0BCFED11-6099-431E-9333-53512F794757}" presName="space" presStyleCnt="0"/>
      <dgm:spPr/>
    </dgm:pt>
    <dgm:pt modelId="{B4EA3B1F-5886-4F2D-B150-788D93DE896D}" type="pres">
      <dgm:prSet presAssocID="{F5A4FC84-3839-4361-97B1-D80A0089365E}" presName="composite" presStyleCnt="0"/>
      <dgm:spPr/>
    </dgm:pt>
    <dgm:pt modelId="{FE3C1194-3D4E-4C41-A6D9-E06A949191A1}" type="pres">
      <dgm:prSet presAssocID="{F5A4FC84-3839-4361-97B1-D80A0089365E}" presName="parTx" presStyleLbl="node1" presStyleIdx="2" presStyleCnt="5">
        <dgm:presLayoutVars>
          <dgm:chMax val="0"/>
          <dgm:chPref val="0"/>
          <dgm:bulletEnabled val="1"/>
        </dgm:presLayoutVars>
      </dgm:prSet>
      <dgm:spPr/>
      <dgm:t>
        <a:bodyPr/>
        <a:lstStyle/>
        <a:p>
          <a:endParaRPr lang="ru-RU"/>
        </a:p>
      </dgm:t>
    </dgm:pt>
    <dgm:pt modelId="{C73024C5-96CA-4C14-80E6-DFF840166F93}" type="pres">
      <dgm:prSet presAssocID="{F5A4FC84-3839-4361-97B1-D80A0089365E}" presName="desTx" presStyleLbl="revTx" presStyleIdx="2" presStyleCnt="4">
        <dgm:presLayoutVars>
          <dgm:bulletEnabled val="1"/>
        </dgm:presLayoutVars>
      </dgm:prSet>
      <dgm:spPr/>
      <dgm:t>
        <a:bodyPr/>
        <a:lstStyle/>
        <a:p>
          <a:endParaRPr lang="ru-RU"/>
        </a:p>
      </dgm:t>
    </dgm:pt>
    <dgm:pt modelId="{4AC9E5A0-F005-478E-BA8E-9B8C1358DA3C}" type="pres">
      <dgm:prSet presAssocID="{5D71EBAE-C3A9-4D56-9D60-BB43D23C31FB}" presName="space" presStyleCnt="0"/>
      <dgm:spPr/>
    </dgm:pt>
    <dgm:pt modelId="{F9B1A1C4-D8B8-4B50-ACEA-66072A2CAD3E}" type="pres">
      <dgm:prSet presAssocID="{6EE72FF2-39A8-470A-8F53-D2D3CD10E5E3}" presName="composite" presStyleCnt="0"/>
      <dgm:spPr/>
    </dgm:pt>
    <dgm:pt modelId="{708259EE-E7ED-4E59-B325-DABEEA0DB0C0}" type="pres">
      <dgm:prSet presAssocID="{6EE72FF2-39A8-470A-8F53-D2D3CD10E5E3}" presName="parTx" presStyleLbl="node1" presStyleIdx="3" presStyleCnt="5">
        <dgm:presLayoutVars>
          <dgm:chMax val="0"/>
          <dgm:chPref val="0"/>
          <dgm:bulletEnabled val="1"/>
        </dgm:presLayoutVars>
      </dgm:prSet>
      <dgm:spPr/>
      <dgm:t>
        <a:bodyPr/>
        <a:lstStyle/>
        <a:p>
          <a:endParaRPr lang="ru-RU"/>
        </a:p>
      </dgm:t>
    </dgm:pt>
    <dgm:pt modelId="{C6A33220-98B2-4A88-A1A9-DC0D80C7D2B3}" type="pres">
      <dgm:prSet presAssocID="{6EE72FF2-39A8-470A-8F53-D2D3CD10E5E3}" presName="desTx" presStyleLbl="revTx" presStyleIdx="2" presStyleCnt="4">
        <dgm:presLayoutVars>
          <dgm:bulletEnabled val="1"/>
        </dgm:presLayoutVars>
      </dgm:prSet>
      <dgm:spPr/>
    </dgm:pt>
    <dgm:pt modelId="{E40CA262-83F1-4FCC-85BF-2E7CB16D9BE9}" type="pres">
      <dgm:prSet presAssocID="{E440FE3C-EB5A-4013-83DF-FCF107BFCD05}" presName="space" presStyleCnt="0"/>
      <dgm:spPr/>
    </dgm:pt>
    <dgm:pt modelId="{780066CB-2868-4C96-821F-52BB48EDEEFB}" type="pres">
      <dgm:prSet presAssocID="{E4D54284-ACE3-4749-A1FA-F705866DAB99}" presName="composite" presStyleCnt="0"/>
      <dgm:spPr/>
    </dgm:pt>
    <dgm:pt modelId="{96224410-E10C-4424-B26B-C25337E0C710}" type="pres">
      <dgm:prSet presAssocID="{E4D54284-ACE3-4749-A1FA-F705866DAB99}" presName="parTx" presStyleLbl="node1" presStyleIdx="4" presStyleCnt="5">
        <dgm:presLayoutVars>
          <dgm:chMax val="0"/>
          <dgm:chPref val="0"/>
          <dgm:bulletEnabled val="1"/>
        </dgm:presLayoutVars>
      </dgm:prSet>
      <dgm:spPr/>
      <dgm:t>
        <a:bodyPr/>
        <a:lstStyle/>
        <a:p>
          <a:endParaRPr lang="ru-RU"/>
        </a:p>
      </dgm:t>
    </dgm:pt>
    <dgm:pt modelId="{4065214A-E64B-40A0-8AB8-016BB7CFEF8F}" type="pres">
      <dgm:prSet presAssocID="{E4D54284-ACE3-4749-A1FA-F705866DAB99}" presName="desTx" presStyleLbl="revTx" presStyleIdx="3" presStyleCnt="4">
        <dgm:presLayoutVars>
          <dgm:bulletEnabled val="1"/>
        </dgm:presLayoutVars>
      </dgm:prSet>
      <dgm:spPr/>
      <dgm:t>
        <a:bodyPr/>
        <a:lstStyle/>
        <a:p>
          <a:endParaRPr lang="ru-RU"/>
        </a:p>
      </dgm:t>
    </dgm:pt>
  </dgm:ptLst>
  <dgm:cxnLst>
    <dgm:cxn modelId="{8109D5E8-D5A7-4DFD-B2F3-A47387D16886}" srcId="{F5A4FC84-3839-4361-97B1-D80A0089365E}" destId="{F1860D73-CE2D-4710-AC2C-D61A1F2C5C62}" srcOrd="7" destOrd="0" parTransId="{7834D88F-319F-475E-A408-ACEA4D6EA356}" sibTransId="{9330C008-F415-4292-9065-7C5DB034D9E3}"/>
    <dgm:cxn modelId="{4789E02A-263A-4B90-94B6-3E16E2E5E797}" srcId="{E4D54284-ACE3-4749-A1FA-F705866DAB99}" destId="{C2FD27F9-2457-428F-985D-9619DF30637E}" srcOrd="0" destOrd="0" parTransId="{1BD61AB1-F267-491C-94A6-1F6713A5E81C}" sibTransId="{CBBFAB8B-56A5-4444-8A87-F7AE72388FE2}"/>
    <dgm:cxn modelId="{BF255DDE-4023-42FC-867F-D22C70BBE4DE}" type="presOf" srcId="{59C5F946-F696-4A12-B5BC-EA601BBAEC2F}" destId="{CCD85B70-C79F-49B4-9EA7-1E63B3FF5865}" srcOrd="0" destOrd="0" presId="urn:microsoft.com/office/officeart/2005/8/layout/chevron1"/>
    <dgm:cxn modelId="{35B3D3F1-C230-4029-A152-4C126F82CAB7}" srcId="{F5A4FC84-3839-4361-97B1-D80A0089365E}" destId="{F1DBAEF5-189F-4B7F-B359-C01717C8CE0A}" srcOrd="1" destOrd="0" parTransId="{4BF2B24A-A631-463A-BCEF-2BBDFAD6E433}" sibTransId="{5686BC74-DBEC-4631-A81A-342EEF3F71E3}"/>
    <dgm:cxn modelId="{E93272B5-EC5C-4062-8876-C440D55D55EC}" srcId="{8D210549-45B7-4CA9-889A-19F9E797049E}" destId="{F926E036-68F1-462C-99C7-D527ADB131D5}" srcOrd="0" destOrd="0" parTransId="{8176E00E-716B-4058-B14D-574AF5F5EA05}" sibTransId="{EEA26ED8-F71F-4141-991D-BA2A4532B5DC}"/>
    <dgm:cxn modelId="{6BA1FD76-6EDE-4D69-8728-3F8EF905D7D3}" type="presOf" srcId="{7736A350-E951-4898-AE7E-1BC48F38A0DD}" destId="{C26A9436-29EC-4D48-80FB-8F53BD7E56A3}" srcOrd="0" destOrd="1" presId="urn:microsoft.com/office/officeart/2005/8/layout/chevron1"/>
    <dgm:cxn modelId="{78EC2B93-570E-4C3B-9808-DDEB2F1DA47A}" srcId="{F5A4FC84-3839-4361-97B1-D80A0089365E}" destId="{AAE58895-D1CB-4650-82CF-91294C1E5BBD}" srcOrd="0" destOrd="0" parTransId="{8F841CE7-0320-41D4-AC5C-44E0D8E1DEFA}" sibTransId="{7F385A9A-52B0-4EE6-9FAB-F67E323FDC94}"/>
    <dgm:cxn modelId="{01A80059-A534-45AC-A9DC-DA0DE53852D4}" srcId="{59C5F946-F696-4A12-B5BC-EA601BBAEC2F}" destId="{1508B10B-75D3-4C01-BF0E-F11346B2CF9F}" srcOrd="0" destOrd="0" parTransId="{6D593130-66A9-4BCF-BE46-DA6A79036B5B}" sibTransId="{46728E1D-BE44-4B67-B9EB-D1D8304E2BA3}"/>
    <dgm:cxn modelId="{138640A4-AE44-4FC7-9922-5DB283233332}" type="presOf" srcId="{F5A4FC84-3839-4361-97B1-D80A0089365E}" destId="{FE3C1194-3D4E-4C41-A6D9-E06A949191A1}" srcOrd="0" destOrd="0" presId="urn:microsoft.com/office/officeart/2005/8/layout/chevron1"/>
    <dgm:cxn modelId="{9C4B049F-7898-487A-9164-84D4013D26B8}" type="presOf" srcId="{F1860D73-CE2D-4710-AC2C-D61A1F2C5C62}" destId="{C73024C5-96CA-4C14-80E6-DFF840166F93}" srcOrd="0" destOrd="7" presId="urn:microsoft.com/office/officeart/2005/8/layout/chevron1"/>
    <dgm:cxn modelId="{451AE16D-F98B-4DE6-8B06-4C3AD4FD7416}" srcId="{59C5F946-F696-4A12-B5BC-EA601BBAEC2F}" destId="{E4D54284-ACE3-4749-A1FA-F705866DAB99}" srcOrd="4" destOrd="0" parTransId="{4090A8C6-3DEF-44D9-8299-D424686E04EA}" sibTransId="{CAF87C2A-A41E-4341-BB58-D9BB78DB650D}"/>
    <dgm:cxn modelId="{EB9A3E5A-9F96-4A07-B1BD-178C364497B0}" srcId="{1508B10B-75D3-4C01-BF0E-F11346B2CF9F}" destId="{1ACDCFCE-A905-4BCC-A754-37F646539A27}" srcOrd="0" destOrd="0" parTransId="{EEA0AC56-2B58-4D04-8BF0-066747CE7E93}" sibTransId="{A969A00A-23C6-418F-BA4F-1F4C1DF52CE2}"/>
    <dgm:cxn modelId="{3C7D2CF0-1B57-4264-A257-5DB1CAE6D28E}" srcId="{8D210549-45B7-4CA9-889A-19F9E797049E}" destId="{7736A350-E951-4898-AE7E-1BC48F38A0DD}" srcOrd="1" destOrd="0" parTransId="{C8189774-609B-4184-A679-24580FFD73DC}" sibTransId="{2B20A433-2791-49DC-A2E1-E99DAB605EF3}"/>
    <dgm:cxn modelId="{4C2960A8-D785-4F06-9C9A-EF6AC79007D0}" srcId="{59C5F946-F696-4A12-B5BC-EA601BBAEC2F}" destId="{6EE72FF2-39A8-470A-8F53-D2D3CD10E5E3}" srcOrd="3" destOrd="0" parTransId="{F4902851-B484-4933-9D5E-39C2DA37E4C9}" sibTransId="{E440FE3C-EB5A-4013-83DF-FCF107BFCD05}"/>
    <dgm:cxn modelId="{EF24B42A-A77F-4939-BDE5-F8BA05446194}" type="presOf" srcId="{EE747EB5-6111-47AE-899A-45E2CE1E0470}" destId="{C73024C5-96CA-4C14-80E6-DFF840166F93}" srcOrd="0" destOrd="5" presId="urn:microsoft.com/office/officeart/2005/8/layout/chevron1"/>
    <dgm:cxn modelId="{9D6CED05-4E33-4B94-8E60-697E17CCFA5C}" type="presOf" srcId="{1736DC07-EF0F-4321-9AAF-3C92D67E2965}" destId="{C73024C5-96CA-4C14-80E6-DFF840166F93}" srcOrd="0" destOrd="2" presId="urn:microsoft.com/office/officeart/2005/8/layout/chevron1"/>
    <dgm:cxn modelId="{5F0692E0-125A-4191-80E6-E2DF872438B3}" type="presOf" srcId="{C2FD27F9-2457-428F-985D-9619DF30637E}" destId="{4065214A-E64B-40A0-8AB8-016BB7CFEF8F}" srcOrd="0" destOrd="0" presId="urn:microsoft.com/office/officeart/2005/8/layout/chevron1"/>
    <dgm:cxn modelId="{2B1DF9EB-1C98-4006-BF53-F61A0566B933}" type="presOf" srcId="{F926E036-68F1-462C-99C7-D527ADB131D5}" destId="{C26A9436-29EC-4D48-80FB-8F53BD7E56A3}" srcOrd="0" destOrd="0" presId="urn:microsoft.com/office/officeart/2005/8/layout/chevron1"/>
    <dgm:cxn modelId="{6D4D8F6F-E1F8-4EC0-925C-56819DD03FAF}" srcId="{F5A4FC84-3839-4361-97B1-D80A0089365E}" destId="{EE747EB5-6111-47AE-899A-45E2CE1E0470}" srcOrd="5" destOrd="0" parTransId="{7D820446-7E5E-4E1A-8025-609294161C17}" sibTransId="{92D85973-87C4-471F-8078-6FFA34105377}"/>
    <dgm:cxn modelId="{C4385499-4411-4F2B-9709-BE6552386E2D}" srcId="{F5A4FC84-3839-4361-97B1-D80A0089365E}" destId="{2C6E47DB-1AE5-4D65-B904-9298DACA7860}" srcOrd="6" destOrd="0" parTransId="{FEB2B144-019D-4DA5-B754-1845A0586AF9}" sibTransId="{A178B09E-A5E5-4ED0-9DCE-AB910261DEF5}"/>
    <dgm:cxn modelId="{8A6FB9D9-6A10-4A67-9F9C-6600A32E9F8A}" type="presOf" srcId="{B3791C2C-72E1-439A-A2F8-58DDB2CA9123}" destId="{C73024C5-96CA-4C14-80E6-DFF840166F93}" srcOrd="0" destOrd="3" presId="urn:microsoft.com/office/officeart/2005/8/layout/chevron1"/>
    <dgm:cxn modelId="{C1EFB2D6-63B2-43C5-A72E-AF499C96EB21}" srcId="{F5A4FC84-3839-4361-97B1-D80A0089365E}" destId="{407D51F7-AC4F-4395-B372-9876D91F332B}" srcOrd="4" destOrd="0" parTransId="{C5E3EBD6-7CF7-4C43-BB2F-7185DD33F865}" sibTransId="{302E19DD-EFF8-405F-B71C-31D25DF1C1C0}"/>
    <dgm:cxn modelId="{516B7474-D441-4AEA-90A2-9B7F4BC64ADE}" type="presOf" srcId="{F1DBAEF5-189F-4B7F-B359-C01717C8CE0A}" destId="{C73024C5-96CA-4C14-80E6-DFF840166F93}" srcOrd="0" destOrd="1" presId="urn:microsoft.com/office/officeart/2005/8/layout/chevron1"/>
    <dgm:cxn modelId="{A0045B73-140E-4A8E-AF42-E49B1ECB4B2D}" srcId="{59C5F946-F696-4A12-B5BC-EA601BBAEC2F}" destId="{8D210549-45B7-4CA9-889A-19F9E797049E}" srcOrd="1" destOrd="0" parTransId="{0C9EC8FE-68FB-4FB7-9CF0-F0CB65F73BB5}" sibTransId="{0BCFED11-6099-431E-9333-53512F794757}"/>
    <dgm:cxn modelId="{D47FA1B7-E652-469B-87E6-DDC07B5C8687}" srcId="{59C5F946-F696-4A12-B5BC-EA601BBAEC2F}" destId="{F5A4FC84-3839-4361-97B1-D80A0089365E}" srcOrd="2" destOrd="0" parTransId="{E09D52EE-D351-4A07-B402-BA9E210776DC}" sibTransId="{5D71EBAE-C3A9-4D56-9D60-BB43D23C31FB}"/>
    <dgm:cxn modelId="{151F30DF-78EE-47BA-8A3E-B29EA4EC791A}" type="presOf" srcId="{1508B10B-75D3-4C01-BF0E-F11346B2CF9F}" destId="{4E36A591-91BB-451E-BB73-82DA679C7A6C}" srcOrd="0" destOrd="0" presId="urn:microsoft.com/office/officeart/2005/8/layout/chevron1"/>
    <dgm:cxn modelId="{28DB6380-5610-4A25-819C-15C279B72B62}" type="presOf" srcId="{1ACDCFCE-A905-4BCC-A754-37F646539A27}" destId="{C84B17DD-D090-454F-95A1-AE22FC3F5F59}" srcOrd="0" destOrd="0" presId="urn:microsoft.com/office/officeart/2005/8/layout/chevron1"/>
    <dgm:cxn modelId="{54A46B62-CF3C-4D4F-83FF-5AF13832667D}" type="presOf" srcId="{8D210549-45B7-4CA9-889A-19F9E797049E}" destId="{D4740251-426B-4002-801C-E4EEF7E60F30}" srcOrd="0" destOrd="0" presId="urn:microsoft.com/office/officeart/2005/8/layout/chevron1"/>
    <dgm:cxn modelId="{6A006C3B-0A0A-498C-8101-82AD244DCFB2}" type="presOf" srcId="{6EE72FF2-39A8-470A-8F53-D2D3CD10E5E3}" destId="{708259EE-E7ED-4E59-B325-DABEEA0DB0C0}" srcOrd="0" destOrd="0" presId="urn:microsoft.com/office/officeart/2005/8/layout/chevron1"/>
    <dgm:cxn modelId="{0E57FF5C-08FC-4462-85CF-22EE542710F0}" type="presOf" srcId="{AAE58895-D1CB-4650-82CF-91294C1E5BBD}" destId="{C73024C5-96CA-4C14-80E6-DFF840166F93}" srcOrd="0" destOrd="0" presId="urn:microsoft.com/office/officeart/2005/8/layout/chevron1"/>
    <dgm:cxn modelId="{A94470DB-9FD2-45AB-A192-F3B674996F20}" type="presOf" srcId="{E4D54284-ACE3-4749-A1FA-F705866DAB99}" destId="{96224410-E10C-4424-B26B-C25337E0C710}" srcOrd="0" destOrd="0" presId="urn:microsoft.com/office/officeart/2005/8/layout/chevron1"/>
    <dgm:cxn modelId="{03DE493A-80E0-4E69-BFD2-23B79CE53F44}" type="presOf" srcId="{407D51F7-AC4F-4395-B372-9876D91F332B}" destId="{C73024C5-96CA-4C14-80E6-DFF840166F93}" srcOrd="0" destOrd="4" presId="urn:microsoft.com/office/officeart/2005/8/layout/chevron1"/>
    <dgm:cxn modelId="{1DBAA6C5-C5DD-446D-8E2C-BE21A5D0E791}" type="presOf" srcId="{2C6E47DB-1AE5-4D65-B904-9298DACA7860}" destId="{C73024C5-96CA-4C14-80E6-DFF840166F93}" srcOrd="0" destOrd="6" presId="urn:microsoft.com/office/officeart/2005/8/layout/chevron1"/>
    <dgm:cxn modelId="{689D99BB-3C4F-45E3-86FA-EB4C4D11D011}" srcId="{E4D54284-ACE3-4749-A1FA-F705866DAB99}" destId="{EFA7AADB-3628-4F35-905C-7720B098F303}" srcOrd="1" destOrd="0" parTransId="{370EF8A0-6C25-4778-890C-AACACC58FC0F}" sibTransId="{8414C356-5C1E-4C76-8FA6-0A120D54E30B}"/>
    <dgm:cxn modelId="{DF9F9C6C-03D2-4964-89DE-0DD0A1239D6A}" srcId="{F5A4FC84-3839-4361-97B1-D80A0089365E}" destId="{1736DC07-EF0F-4321-9AAF-3C92D67E2965}" srcOrd="2" destOrd="0" parTransId="{32B5F43B-E819-4F4D-A65D-778A44058C0A}" sibTransId="{50FA8F0D-A7FD-47C6-8C7B-1B7C2FF94A28}"/>
    <dgm:cxn modelId="{A2C24C5F-F47F-47B0-8553-C515C4018EAF}" srcId="{F5A4FC84-3839-4361-97B1-D80A0089365E}" destId="{B3791C2C-72E1-439A-A2F8-58DDB2CA9123}" srcOrd="3" destOrd="0" parTransId="{4CFC040B-E7EE-49C5-8F25-EB6F3B64292F}" sibTransId="{4CED93AF-A278-4A6A-924F-2B3195A5770F}"/>
    <dgm:cxn modelId="{3CE58607-FA84-4BE7-9DA1-5047C3AEC0DD}" type="presOf" srcId="{EFA7AADB-3628-4F35-905C-7720B098F303}" destId="{4065214A-E64B-40A0-8AB8-016BB7CFEF8F}" srcOrd="0" destOrd="1" presId="urn:microsoft.com/office/officeart/2005/8/layout/chevron1"/>
    <dgm:cxn modelId="{0EA75704-5236-4AA1-B90D-29612373A6DE}" type="presParOf" srcId="{CCD85B70-C79F-49B4-9EA7-1E63B3FF5865}" destId="{C62D911E-537D-44AB-B8A4-B90947FD02B4}" srcOrd="0" destOrd="0" presId="urn:microsoft.com/office/officeart/2005/8/layout/chevron1"/>
    <dgm:cxn modelId="{DAF2F926-5038-4731-8B50-F8794C9C8D34}" type="presParOf" srcId="{C62D911E-537D-44AB-B8A4-B90947FD02B4}" destId="{4E36A591-91BB-451E-BB73-82DA679C7A6C}" srcOrd="0" destOrd="0" presId="urn:microsoft.com/office/officeart/2005/8/layout/chevron1"/>
    <dgm:cxn modelId="{E9909894-A5B0-4E43-8697-F77A8F96933B}" type="presParOf" srcId="{C62D911E-537D-44AB-B8A4-B90947FD02B4}" destId="{C84B17DD-D090-454F-95A1-AE22FC3F5F59}" srcOrd="1" destOrd="0" presId="urn:microsoft.com/office/officeart/2005/8/layout/chevron1"/>
    <dgm:cxn modelId="{FB84E1D4-6BCE-49AE-BC8D-4C3482C85283}" type="presParOf" srcId="{CCD85B70-C79F-49B4-9EA7-1E63B3FF5865}" destId="{150983C7-888B-41FF-9429-5B02EABE19F5}" srcOrd="1" destOrd="0" presId="urn:microsoft.com/office/officeart/2005/8/layout/chevron1"/>
    <dgm:cxn modelId="{66D7702F-99B1-458E-B903-3081125C3682}" type="presParOf" srcId="{CCD85B70-C79F-49B4-9EA7-1E63B3FF5865}" destId="{06F97954-012E-42FD-B9D1-37AC176F01D6}" srcOrd="2" destOrd="0" presId="urn:microsoft.com/office/officeart/2005/8/layout/chevron1"/>
    <dgm:cxn modelId="{2C9B97DE-FC2B-46AB-9CCC-3A7C4FE024CB}" type="presParOf" srcId="{06F97954-012E-42FD-B9D1-37AC176F01D6}" destId="{D4740251-426B-4002-801C-E4EEF7E60F30}" srcOrd="0" destOrd="0" presId="urn:microsoft.com/office/officeart/2005/8/layout/chevron1"/>
    <dgm:cxn modelId="{E69C68F7-7040-4809-A7F7-010CD71E8CE2}" type="presParOf" srcId="{06F97954-012E-42FD-B9D1-37AC176F01D6}" destId="{C26A9436-29EC-4D48-80FB-8F53BD7E56A3}" srcOrd="1" destOrd="0" presId="urn:microsoft.com/office/officeart/2005/8/layout/chevron1"/>
    <dgm:cxn modelId="{484EB3BB-D339-4A57-AD60-2AE115463FA7}" type="presParOf" srcId="{CCD85B70-C79F-49B4-9EA7-1E63B3FF5865}" destId="{1AA026E4-CE73-422C-8EAF-D8A65DE23700}" srcOrd="3" destOrd="0" presId="urn:microsoft.com/office/officeart/2005/8/layout/chevron1"/>
    <dgm:cxn modelId="{EB866920-82CA-47E4-AE02-CF35B26BA76B}" type="presParOf" srcId="{CCD85B70-C79F-49B4-9EA7-1E63B3FF5865}" destId="{B4EA3B1F-5886-4F2D-B150-788D93DE896D}" srcOrd="4" destOrd="0" presId="urn:microsoft.com/office/officeart/2005/8/layout/chevron1"/>
    <dgm:cxn modelId="{1A62CFBE-6823-4764-B02D-4A34D7CF1C18}" type="presParOf" srcId="{B4EA3B1F-5886-4F2D-B150-788D93DE896D}" destId="{FE3C1194-3D4E-4C41-A6D9-E06A949191A1}" srcOrd="0" destOrd="0" presId="urn:microsoft.com/office/officeart/2005/8/layout/chevron1"/>
    <dgm:cxn modelId="{429E143D-F613-4DA9-A891-E766B5F17A45}" type="presParOf" srcId="{B4EA3B1F-5886-4F2D-B150-788D93DE896D}" destId="{C73024C5-96CA-4C14-80E6-DFF840166F93}" srcOrd="1" destOrd="0" presId="urn:microsoft.com/office/officeart/2005/8/layout/chevron1"/>
    <dgm:cxn modelId="{ECF9AD38-E6C3-46BF-8380-E4D7D72F20D5}" type="presParOf" srcId="{CCD85B70-C79F-49B4-9EA7-1E63B3FF5865}" destId="{4AC9E5A0-F005-478E-BA8E-9B8C1358DA3C}" srcOrd="5" destOrd="0" presId="urn:microsoft.com/office/officeart/2005/8/layout/chevron1"/>
    <dgm:cxn modelId="{ED98676D-5D24-4AFF-A790-808691FC8F0D}" type="presParOf" srcId="{CCD85B70-C79F-49B4-9EA7-1E63B3FF5865}" destId="{F9B1A1C4-D8B8-4B50-ACEA-66072A2CAD3E}" srcOrd="6" destOrd="0" presId="urn:microsoft.com/office/officeart/2005/8/layout/chevron1"/>
    <dgm:cxn modelId="{7DC185BD-DC0B-4CF0-84EB-A9DA31F76070}" type="presParOf" srcId="{F9B1A1C4-D8B8-4B50-ACEA-66072A2CAD3E}" destId="{708259EE-E7ED-4E59-B325-DABEEA0DB0C0}" srcOrd="0" destOrd="0" presId="urn:microsoft.com/office/officeart/2005/8/layout/chevron1"/>
    <dgm:cxn modelId="{06C7FB18-5204-4A39-A1D2-151E1332FF3C}" type="presParOf" srcId="{F9B1A1C4-D8B8-4B50-ACEA-66072A2CAD3E}" destId="{C6A33220-98B2-4A88-A1A9-DC0D80C7D2B3}" srcOrd="1" destOrd="0" presId="urn:microsoft.com/office/officeart/2005/8/layout/chevron1"/>
    <dgm:cxn modelId="{7A702CA2-DB3E-4282-8DAA-19B82ABBAF82}" type="presParOf" srcId="{CCD85B70-C79F-49B4-9EA7-1E63B3FF5865}" destId="{E40CA262-83F1-4FCC-85BF-2E7CB16D9BE9}" srcOrd="7" destOrd="0" presId="urn:microsoft.com/office/officeart/2005/8/layout/chevron1"/>
    <dgm:cxn modelId="{1B981395-D81E-475E-8EE3-330EF94356A7}" type="presParOf" srcId="{CCD85B70-C79F-49B4-9EA7-1E63B3FF5865}" destId="{780066CB-2868-4C96-821F-52BB48EDEEFB}" srcOrd="8" destOrd="0" presId="urn:microsoft.com/office/officeart/2005/8/layout/chevron1"/>
    <dgm:cxn modelId="{FBF5A807-1CE0-4865-8127-33A583962F33}" type="presParOf" srcId="{780066CB-2868-4C96-821F-52BB48EDEEFB}" destId="{96224410-E10C-4424-B26B-C25337E0C710}" srcOrd="0" destOrd="0" presId="urn:microsoft.com/office/officeart/2005/8/layout/chevron1"/>
    <dgm:cxn modelId="{6AB00A08-F2BF-464D-BDA3-1C510EB04184}" type="presParOf" srcId="{780066CB-2868-4C96-821F-52BB48EDEEFB}" destId="{4065214A-E64B-40A0-8AB8-016BB7CFEF8F}" srcOrd="1"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C5F946-F696-4A12-B5BC-EA601BBAEC2F}"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ru-RU"/>
        </a:p>
      </dgm:t>
    </dgm:pt>
    <dgm:pt modelId="{1508B10B-75D3-4C01-BF0E-F11346B2CF9F}">
      <dgm:prSet phldrT="[Текст]" custT="1"/>
      <dgm:spPr/>
      <dgm:t>
        <a:bodyPr/>
        <a:lstStyle/>
        <a:p>
          <a:pPr algn="ctr"/>
          <a:r>
            <a:rPr lang="en-US" sz="1500" dirty="0" smtClean="0"/>
            <a:t>Number of launches on each site</a:t>
          </a:r>
          <a:endParaRPr lang="ru-RU" sz="1500" dirty="0"/>
        </a:p>
      </dgm:t>
    </dgm:pt>
    <dgm:pt modelId="{6D593130-66A9-4BCF-BE46-DA6A79036B5B}" type="parTrans" cxnId="{01A80059-A534-45AC-A9DC-DA0DE53852D4}">
      <dgm:prSet/>
      <dgm:spPr/>
      <dgm:t>
        <a:bodyPr/>
        <a:lstStyle/>
        <a:p>
          <a:endParaRPr lang="ru-RU"/>
        </a:p>
      </dgm:t>
    </dgm:pt>
    <dgm:pt modelId="{46728E1D-BE44-4B67-B9EB-D1D8304E2BA3}" type="sibTrans" cxnId="{01A80059-A534-45AC-A9DC-DA0DE53852D4}">
      <dgm:prSet/>
      <dgm:spPr/>
      <dgm:t>
        <a:bodyPr/>
        <a:lstStyle/>
        <a:p>
          <a:endParaRPr lang="ru-RU"/>
        </a:p>
      </dgm:t>
    </dgm:pt>
    <dgm:pt modelId="{1ACDCFCE-A905-4BCC-A754-37F646539A27}">
      <dgm:prSet phldrT="[Текст]" custT="1"/>
      <dgm:spPr/>
      <dgm:t>
        <a:bodyPr/>
        <a:lstStyle/>
        <a:p>
          <a:pPr indent="72000" algn="l"/>
          <a:r>
            <a:rPr lang="en-US" sz="1000" dirty="0" smtClean="0"/>
            <a:t> </a:t>
          </a:r>
          <a:r>
            <a:rPr lang="en-US" sz="1000" dirty="0" err="1" smtClean="0"/>
            <a:t>df</a:t>
          </a:r>
          <a:r>
            <a:rPr lang="en-US" sz="1000" dirty="0" smtClean="0"/>
            <a:t>['</a:t>
          </a:r>
          <a:r>
            <a:rPr lang="en-US" sz="1000" dirty="0" err="1" smtClean="0"/>
            <a:t>LaunchSite</a:t>
          </a:r>
          <a:r>
            <a:rPr lang="en-US" sz="1000" dirty="0" smtClean="0"/>
            <a:t>'].</a:t>
          </a:r>
          <a:r>
            <a:rPr lang="en-US" sz="1000" dirty="0" err="1" smtClean="0"/>
            <a:t>value_counts</a:t>
          </a:r>
          <a:r>
            <a:rPr lang="en-US" sz="1000" dirty="0" smtClean="0"/>
            <a:t>()</a:t>
          </a:r>
          <a:endParaRPr lang="ru-RU" sz="1000" dirty="0"/>
        </a:p>
      </dgm:t>
    </dgm:pt>
    <dgm:pt modelId="{EEA0AC56-2B58-4D04-8BF0-066747CE7E93}" type="parTrans" cxnId="{EB9A3E5A-9F96-4A07-B1BD-178C364497B0}">
      <dgm:prSet/>
      <dgm:spPr/>
      <dgm:t>
        <a:bodyPr/>
        <a:lstStyle/>
        <a:p>
          <a:endParaRPr lang="ru-RU"/>
        </a:p>
      </dgm:t>
    </dgm:pt>
    <dgm:pt modelId="{A969A00A-23C6-418F-BA4F-1F4C1DF52CE2}" type="sibTrans" cxnId="{EB9A3E5A-9F96-4A07-B1BD-178C364497B0}">
      <dgm:prSet/>
      <dgm:spPr/>
      <dgm:t>
        <a:bodyPr/>
        <a:lstStyle/>
        <a:p>
          <a:endParaRPr lang="ru-RU"/>
        </a:p>
      </dgm:t>
    </dgm:pt>
    <dgm:pt modelId="{8D210549-45B7-4CA9-889A-19F9E797049E}">
      <dgm:prSet phldrT="[Текст]" custT="1"/>
      <dgm:spPr/>
      <dgm:t>
        <a:bodyPr/>
        <a:lstStyle/>
        <a:p>
          <a:pPr algn="ctr"/>
          <a:r>
            <a:rPr lang="en-US" sz="1500" dirty="0" smtClean="0"/>
            <a:t>Number </a:t>
          </a:r>
          <a:r>
            <a:rPr lang="en-US" sz="1500" b="0" i="0" dirty="0" smtClean="0"/>
            <a:t>and occurrence of each orbit</a:t>
          </a:r>
          <a:endParaRPr lang="ru-RU" sz="1500" b="0" dirty="0"/>
        </a:p>
      </dgm:t>
    </dgm:pt>
    <dgm:pt modelId="{0C9EC8FE-68FB-4FB7-9CF0-F0CB65F73BB5}" type="parTrans" cxnId="{A0045B73-140E-4A8E-AF42-E49B1ECB4B2D}">
      <dgm:prSet/>
      <dgm:spPr/>
      <dgm:t>
        <a:bodyPr/>
        <a:lstStyle/>
        <a:p>
          <a:endParaRPr lang="ru-RU"/>
        </a:p>
      </dgm:t>
    </dgm:pt>
    <dgm:pt modelId="{0BCFED11-6099-431E-9333-53512F794757}" type="sibTrans" cxnId="{A0045B73-140E-4A8E-AF42-E49B1ECB4B2D}">
      <dgm:prSet/>
      <dgm:spPr/>
      <dgm:t>
        <a:bodyPr/>
        <a:lstStyle/>
        <a:p>
          <a:endParaRPr lang="ru-RU"/>
        </a:p>
      </dgm:t>
    </dgm:pt>
    <dgm:pt modelId="{F926E036-68F1-462C-99C7-D527ADB131D5}">
      <dgm:prSet phldrT="[Текст]" custT="1">
        <dgm:style>
          <a:lnRef idx="2">
            <a:schemeClr val="accent1"/>
          </a:lnRef>
          <a:fillRef idx="1">
            <a:schemeClr val="lt1"/>
          </a:fillRef>
          <a:effectRef idx="0">
            <a:schemeClr val="accent1"/>
          </a:effectRef>
          <a:fontRef idx="minor">
            <a:schemeClr val="dk1"/>
          </a:fontRef>
        </dgm:style>
      </dgm:prSet>
      <dgm:spPr>
        <a:noFill/>
        <a:ln>
          <a:noFill/>
        </a:ln>
      </dgm:spPr>
      <dgm:t>
        <a:bodyPr/>
        <a:lstStyle/>
        <a:p>
          <a:pPr indent="72000" algn="l"/>
          <a:r>
            <a:rPr lang="en-US" sz="1000" dirty="0" smtClean="0">
              <a:solidFill>
                <a:schemeClr val="tx1"/>
              </a:solidFill>
            </a:rPr>
            <a:t> </a:t>
          </a:r>
          <a:r>
            <a:rPr lang="en-US" sz="1000" dirty="0" err="1" smtClean="0">
              <a:solidFill>
                <a:schemeClr val="tx1"/>
              </a:solidFill>
            </a:rPr>
            <a:t>df</a:t>
          </a:r>
          <a:r>
            <a:rPr lang="en-US" sz="1000" dirty="0" smtClean="0">
              <a:solidFill>
                <a:schemeClr val="tx1"/>
              </a:solidFill>
            </a:rPr>
            <a:t>['Orbit'].</a:t>
          </a:r>
          <a:r>
            <a:rPr lang="en-US" sz="1000" dirty="0" err="1" smtClean="0">
              <a:solidFill>
                <a:schemeClr val="tx1"/>
              </a:solidFill>
            </a:rPr>
            <a:t>value_counts</a:t>
          </a:r>
          <a:r>
            <a:rPr lang="en-US" sz="1000" dirty="0" smtClean="0">
              <a:solidFill>
                <a:schemeClr val="tx1"/>
              </a:solidFill>
            </a:rPr>
            <a:t>()</a:t>
          </a:r>
          <a:endParaRPr lang="ru-RU" sz="1000" dirty="0">
            <a:solidFill>
              <a:schemeClr val="tx1"/>
            </a:solidFill>
          </a:endParaRPr>
        </a:p>
      </dgm:t>
    </dgm:pt>
    <dgm:pt modelId="{8176E00E-716B-4058-B14D-574AF5F5EA05}" type="parTrans" cxnId="{E93272B5-EC5C-4062-8876-C440D55D55EC}">
      <dgm:prSet/>
      <dgm:spPr/>
      <dgm:t>
        <a:bodyPr/>
        <a:lstStyle/>
        <a:p>
          <a:endParaRPr lang="ru-RU"/>
        </a:p>
      </dgm:t>
    </dgm:pt>
    <dgm:pt modelId="{EEA26ED8-F71F-4141-991D-BA2A4532B5DC}" type="sibTrans" cxnId="{E93272B5-EC5C-4062-8876-C440D55D55EC}">
      <dgm:prSet/>
      <dgm:spPr/>
      <dgm:t>
        <a:bodyPr/>
        <a:lstStyle/>
        <a:p>
          <a:endParaRPr lang="ru-RU"/>
        </a:p>
      </dgm:t>
    </dgm:pt>
    <dgm:pt modelId="{F5A4FC84-3839-4361-97B1-D80A0089365E}">
      <dgm:prSet phldrT="[Текст]" custT="1"/>
      <dgm:spPr/>
      <dgm:t>
        <a:bodyPr/>
        <a:lstStyle/>
        <a:p>
          <a:pPr algn="ctr"/>
          <a:r>
            <a:rPr lang="en-US" sz="1500" b="0" i="0" dirty="0" smtClean="0"/>
            <a:t>Number and occurrence of mission outcome per orbit type</a:t>
          </a:r>
          <a:endParaRPr lang="ru-RU" sz="1500" b="0" i="0" dirty="0"/>
        </a:p>
      </dgm:t>
    </dgm:pt>
    <dgm:pt modelId="{E09D52EE-D351-4A07-B402-BA9E210776DC}" type="parTrans" cxnId="{D47FA1B7-E652-469B-87E6-DDC07B5C8687}">
      <dgm:prSet/>
      <dgm:spPr/>
      <dgm:t>
        <a:bodyPr/>
        <a:lstStyle/>
        <a:p>
          <a:endParaRPr lang="ru-RU"/>
        </a:p>
      </dgm:t>
    </dgm:pt>
    <dgm:pt modelId="{5D71EBAE-C3A9-4D56-9D60-BB43D23C31FB}" type="sibTrans" cxnId="{D47FA1B7-E652-469B-87E6-DDC07B5C8687}">
      <dgm:prSet/>
      <dgm:spPr/>
      <dgm:t>
        <a:bodyPr/>
        <a:lstStyle/>
        <a:p>
          <a:endParaRPr lang="ru-RU"/>
        </a:p>
      </dgm:t>
    </dgm:pt>
    <dgm:pt modelId="{AAE58895-D1CB-4650-82CF-91294C1E5BBD}">
      <dgm:prSet phldrT="[Текст]" custT="1"/>
      <dgm:spPr/>
      <dgm:t>
        <a:bodyPr/>
        <a:lstStyle/>
        <a:p>
          <a:pPr indent="72000" algn="l"/>
          <a:r>
            <a:rPr lang="en-US" sz="1000" dirty="0" smtClean="0"/>
            <a:t> </a:t>
          </a:r>
          <a:r>
            <a:rPr lang="en-US" sz="1000" dirty="0" err="1" smtClean="0"/>
            <a:t>landing_outcomes</a:t>
          </a:r>
          <a:r>
            <a:rPr lang="en-US" sz="1000" dirty="0" smtClean="0"/>
            <a:t> = </a:t>
          </a:r>
          <a:r>
            <a:rPr lang="en-US" sz="1000" dirty="0" err="1" smtClean="0"/>
            <a:t>df</a:t>
          </a:r>
          <a:r>
            <a:rPr lang="en-US" sz="1000" dirty="0" smtClean="0"/>
            <a:t>['Outcome'].</a:t>
          </a:r>
          <a:r>
            <a:rPr lang="en-US" sz="1000" dirty="0" err="1" smtClean="0"/>
            <a:t>value_counts</a:t>
          </a:r>
          <a:r>
            <a:rPr lang="en-US" sz="1000" dirty="0" smtClean="0"/>
            <a:t>()</a:t>
          </a:r>
          <a:endParaRPr lang="ru-RU" sz="1000" dirty="0"/>
        </a:p>
      </dgm:t>
    </dgm:pt>
    <dgm:pt modelId="{8F841CE7-0320-41D4-AC5C-44E0D8E1DEFA}" type="parTrans" cxnId="{78EC2B93-570E-4C3B-9808-DDEB2F1DA47A}">
      <dgm:prSet/>
      <dgm:spPr/>
      <dgm:t>
        <a:bodyPr/>
        <a:lstStyle/>
        <a:p>
          <a:endParaRPr lang="ru-RU"/>
        </a:p>
      </dgm:t>
    </dgm:pt>
    <dgm:pt modelId="{7F385A9A-52B0-4EE6-9FAB-F67E323FDC94}" type="sibTrans" cxnId="{78EC2B93-570E-4C3B-9808-DDEB2F1DA47A}">
      <dgm:prSet/>
      <dgm:spPr/>
      <dgm:t>
        <a:bodyPr/>
        <a:lstStyle/>
        <a:p>
          <a:endParaRPr lang="ru-RU"/>
        </a:p>
      </dgm:t>
    </dgm:pt>
    <dgm:pt modelId="{E1258BF8-3A02-4CA8-A0DE-86EBF5A8BB9F}" type="pres">
      <dgm:prSet presAssocID="{59C5F946-F696-4A12-B5BC-EA601BBAEC2F}" presName="Name0" presStyleCnt="0">
        <dgm:presLayoutVars>
          <dgm:dir/>
          <dgm:resizeHandles val="exact"/>
        </dgm:presLayoutVars>
      </dgm:prSet>
      <dgm:spPr/>
      <dgm:t>
        <a:bodyPr/>
        <a:lstStyle/>
        <a:p>
          <a:endParaRPr lang="ru-RU"/>
        </a:p>
      </dgm:t>
    </dgm:pt>
    <dgm:pt modelId="{6819D413-3EF7-4791-ABAD-052E4CF90C4F}" type="pres">
      <dgm:prSet presAssocID="{1508B10B-75D3-4C01-BF0E-F11346B2CF9F}" presName="compNode" presStyleCnt="0"/>
      <dgm:spPr/>
    </dgm:pt>
    <dgm:pt modelId="{B9F07CE4-173A-42B4-9F76-688D562203B6}" type="pres">
      <dgm:prSet presAssocID="{1508B10B-75D3-4C01-BF0E-F11346B2CF9F}" presName="pictRect" presStyleLbl="node1" presStyleIdx="0" presStyleCnt="3" custScaleX="57028" custScaleY="69741" custLinFactNeighborY="4311"/>
      <dgm:spPr>
        <a:blipFill rotWithShape="1">
          <a:blip xmlns:r="http://schemas.openxmlformats.org/officeDocument/2006/relationships" r:embed="rId1"/>
          <a:stretch>
            <a:fillRect/>
          </a:stretch>
        </a:blipFill>
        <a:ln>
          <a:solidFill>
            <a:srgbClr val="0B49CB"/>
          </a:solidFill>
        </a:ln>
      </dgm:spPr>
    </dgm:pt>
    <dgm:pt modelId="{F34EC719-6A3C-42C9-A3DB-DFEAC23B36A2}" type="pres">
      <dgm:prSet presAssocID="{1508B10B-75D3-4C01-BF0E-F11346B2CF9F}" presName="textRect" presStyleLbl="revTx" presStyleIdx="0" presStyleCnt="3" custLinFactY="-100000" custLinFactNeighborY="-184546">
        <dgm:presLayoutVars>
          <dgm:bulletEnabled val="1"/>
        </dgm:presLayoutVars>
      </dgm:prSet>
      <dgm:spPr/>
      <dgm:t>
        <a:bodyPr/>
        <a:lstStyle/>
        <a:p>
          <a:endParaRPr lang="ru-RU"/>
        </a:p>
      </dgm:t>
    </dgm:pt>
    <dgm:pt modelId="{1326DF10-730E-4A69-8263-E5E5F031A40C}" type="pres">
      <dgm:prSet presAssocID="{46728E1D-BE44-4B67-B9EB-D1D8304E2BA3}" presName="sibTrans" presStyleLbl="sibTrans2D1" presStyleIdx="0" presStyleCnt="0"/>
      <dgm:spPr/>
      <dgm:t>
        <a:bodyPr/>
        <a:lstStyle/>
        <a:p>
          <a:endParaRPr lang="ru-RU"/>
        </a:p>
      </dgm:t>
    </dgm:pt>
    <dgm:pt modelId="{8FDA4AAA-5D40-4359-A3DB-C20C408FFB13}" type="pres">
      <dgm:prSet presAssocID="{8D210549-45B7-4CA9-889A-19F9E797049E}" presName="compNode" presStyleCnt="0"/>
      <dgm:spPr/>
    </dgm:pt>
    <dgm:pt modelId="{E88C93CF-4CC6-4DE5-A0CC-F04DAE7E2C0D}" type="pres">
      <dgm:prSet presAssocID="{8D210549-45B7-4CA9-889A-19F9E797049E}" presName="pictRect" presStyleLbl="node1" presStyleIdx="1" presStyleCnt="3" custScaleX="57028" custScaleY="111090" custLinFactNeighborY="28894"/>
      <dgm:spPr>
        <a:blipFill rotWithShape="1">
          <a:blip xmlns:r="http://schemas.openxmlformats.org/officeDocument/2006/relationships" r:embed="rId2"/>
          <a:stretch>
            <a:fillRect/>
          </a:stretch>
        </a:blipFill>
        <a:ln>
          <a:solidFill>
            <a:srgbClr val="0B49CB"/>
          </a:solidFill>
        </a:ln>
      </dgm:spPr>
    </dgm:pt>
    <dgm:pt modelId="{1EE3DA39-54A8-47B5-AD48-88E2944F3FD9}" type="pres">
      <dgm:prSet presAssocID="{8D210549-45B7-4CA9-889A-19F9E797049E}" presName="textRect" presStyleLbl="revTx" presStyleIdx="1" presStyleCnt="3" custLinFactY="-300000" custLinFactNeighborY="-398603">
        <dgm:presLayoutVars>
          <dgm:bulletEnabled val="1"/>
        </dgm:presLayoutVars>
      </dgm:prSet>
      <dgm:spPr/>
      <dgm:t>
        <a:bodyPr/>
        <a:lstStyle/>
        <a:p>
          <a:endParaRPr lang="ru-RU"/>
        </a:p>
      </dgm:t>
    </dgm:pt>
    <dgm:pt modelId="{6230EACC-C2B4-4733-BFF8-16DD8416DAED}" type="pres">
      <dgm:prSet presAssocID="{0BCFED11-6099-431E-9333-53512F794757}" presName="sibTrans" presStyleLbl="sibTrans2D1" presStyleIdx="0" presStyleCnt="0"/>
      <dgm:spPr/>
      <dgm:t>
        <a:bodyPr/>
        <a:lstStyle/>
        <a:p>
          <a:endParaRPr lang="ru-RU"/>
        </a:p>
      </dgm:t>
    </dgm:pt>
    <dgm:pt modelId="{832D13E5-6D65-4BAA-A728-2E7B728CCFDD}" type="pres">
      <dgm:prSet presAssocID="{F5A4FC84-3839-4361-97B1-D80A0089365E}" presName="compNode" presStyleCnt="0"/>
      <dgm:spPr/>
    </dgm:pt>
    <dgm:pt modelId="{6F968255-BFD9-4970-A98E-4C48AC648958}" type="pres">
      <dgm:prSet presAssocID="{F5A4FC84-3839-4361-97B1-D80A0089365E}" presName="pictRect" presStyleLbl="node1" presStyleIdx="2" presStyleCnt="3" custScaleX="57028" custLinFactNeighborY="35397"/>
      <dgm:spPr>
        <a:blipFill rotWithShape="1">
          <a:blip xmlns:r="http://schemas.openxmlformats.org/officeDocument/2006/relationships" r:embed="rId3"/>
          <a:stretch>
            <a:fillRect/>
          </a:stretch>
        </a:blipFill>
        <a:ln>
          <a:solidFill>
            <a:srgbClr val="0B49CB"/>
          </a:solidFill>
        </a:ln>
      </dgm:spPr>
    </dgm:pt>
    <dgm:pt modelId="{20987D77-8A70-428D-8F6E-4CCD0B5E58BA}" type="pres">
      <dgm:prSet presAssocID="{F5A4FC84-3839-4361-97B1-D80A0089365E}" presName="textRect" presStyleLbl="revTx" presStyleIdx="2" presStyleCnt="3" custLinFactY="-300000" custLinFactNeighborY="-318611">
        <dgm:presLayoutVars>
          <dgm:bulletEnabled val="1"/>
        </dgm:presLayoutVars>
      </dgm:prSet>
      <dgm:spPr/>
      <dgm:t>
        <a:bodyPr/>
        <a:lstStyle/>
        <a:p>
          <a:endParaRPr lang="ru-RU"/>
        </a:p>
      </dgm:t>
    </dgm:pt>
  </dgm:ptLst>
  <dgm:cxnLst>
    <dgm:cxn modelId="{A0045B73-140E-4A8E-AF42-E49B1ECB4B2D}" srcId="{59C5F946-F696-4A12-B5BC-EA601BBAEC2F}" destId="{8D210549-45B7-4CA9-889A-19F9E797049E}" srcOrd="1" destOrd="0" parTransId="{0C9EC8FE-68FB-4FB7-9CF0-F0CB65F73BB5}" sibTransId="{0BCFED11-6099-431E-9333-53512F794757}"/>
    <dgm:cxn modelId="{78EC2B93-570E-4C3B-9808-DDEB2F1DA47A}" srcId="{F5A4FC84-3839-4361-97B1-D80A0089365E}" destId="{AAE58895-D1CB-4650-82CF-91294C1E5BBD}" srcOrd="0" destOrd="0" parTransId="{8F841CE7-0320-41D4-AC5C-44E0D8E1DEFA}" sibTransId="{7F385A9A-52B0-4EE6-9FAB-F67E323FDC94}"/>
    <dgm:cxn modelId="{D47FA1B7-E652-469B-87E6-DDC07B5C8687}" srcId="{59C5F946-F696-4A12-B5BC-EA601BBAEC2F}" destId="{F5A4FC84-3839-4361-97B1-D80A0089365E}" srcOrd="2" destOrd="0" parTransId="{E09D52EE-D351-4A07-B402-BA9E210776DC}" sibTransId="{5D71EBAE-C3A9-4D56-9D60-BB43D23C31FB}"/>
    <dgm:cxn modelId="{E93272B5-EC5C-4062-8876-C440D55D55EC}" srcId="{8D210549-45B7-4CA9-889A-19F9E797049E}" destId="{F926E036-68F1-462C-99C7-D527ADB131D5}" srcOrd="0" destOrd="0" parTransId="{8176E00E-716B-4058-B14D-574AF5F5EA05}" sibTransId="{EEA26ED8-F71F-4141-991D-BA2A4532B5DC}"/>
    <dgm:cxn modelId="{FAF20743-4FDA-44F2-9D14-8CD80D1F7016}" type="presOf" srcId="{1ACDCFCE-A905-4BCC-A754-37F646539A27}" destId="{F34EC719-6A3C-42C9-A3DB-DFEAC23B36A2}" srcOrd="0" destOrd="1" presId="urn:microsoft.com/office/officeart/2005/8/layout/pList1"/>
    <dgm:cxn modelId="{3707BECA-0EE6-436C-B5ED-8EB4F02A2B13}" type="presOf" srcId="{59C5F946-F696-4A12-B5BC-EA601BBAEC2F}" destId="{E1258BF8-3A02-4CA8-A0DE-86EBF5A8BB9F}" srcOrd="0" destOrd="0" presId="urn:microsoft.com/office/officeart/2005/8/layout/pList1"/>
    <dgm:cxn modelId="{3CB1598B-694A-46DF-B3C9-2162DFE7DB62}" type="presOf" srcId="{F926E036-68F1-462C-99C7-D527ADB131D5}" destId="{1EE3DA39-54A8-47B5-AD48-88E2944F3FD9}" srcOrd="0" destOrd="1" presId="urn:microsoft.com/office/officeart/2005/8/layout/pList1"/>
    <dgm:cxn modelId="{01A80059-A534-45AC-A9DC-DA0DE53852D4}" srcId="{59C5F946-F696-4A12-B5BC-EA601BBAEC2F}" destId="{1508B10B-75D3-4C01-BF0E-F11346B2CF9F}" srcOrd="0" destOrd="0" parTransId="{6D593130-66A9-4BCF-BE46-DA6A79036B5B}" sibTransId="{46728E1D-BE44-4B67-B9EB-D1D8304E2BA3}"/>
    <dgm:cxn modelId="{679A51B1-9FB4-432B-B946-EA07EC5CD569}" type="presOf" srcId="{8D210549-45B7-4CA9-889A-19F9E797049E}" destId="{1EE3DA39-54A8-47B5-AD48-88E2944F3FD9}" srcOrd="0" destOrd="0" presId="urn:microsoft.com/office/officeart/2005/8/layout/pList1"/>
    <dgm:cxn modelId="{F5DF0A27-1BC0-4A46-93CF-B886826685EE}" type="presOf" srcId="{0BCFED11-6099-431E-9333-53512F794757}" destId="{6230EACC-C2B4-4733-BFF8-16DD8416DAED}" srcOrd="0" destOrd="0" presId="urn:microsoft.com/office/officeart/2005/8/layout/pList1"/>
    <dgm:cxn modelId="{EB9A3E5A-9F96-4A07-B1BD-178C364497B0}" srcId="{1508B10B-75D3-4C01-BF0E-F11346B2CF9F}" destId="{1ACDCFCE-A905-4BCC-A754-37F646539A27}" srcOrd="0" destOrd="0" parTransId="{EEA0AC56-2B58-4D04-8BF0-066747CE7E93}" sibTransId="{A969A00A-23C6-418F-BA4F-1F4C1DF52CE2}"/>
    <dgm:cxn modelId="{64BFABF4-8CA0-44BC-B215-4996A9F8A9B8}" type="presOf" srcId="{F5A4FC84-3839-4361-97B1-D80A0089365E}" destId="{20987D77-8A70-428D-8F6E-4CCD0B5E58BA}" srcOrd="0" destOrd="0" presId="urn:microsoft.com/office/officeart/2005/8/layout/pList1"/>
    <dgm:cxn modelId="{220EEBD3-BFE0-455F-B07A-524BE49B4321}" type="presOf" srcId="{AAE58895-D1CB-4650-82CF-91294C1E5BBD}" destId="{20987D77-8A70-428D-8F6E-4CCD0B5E58BA}" srcOrd="0" destOrd="1" presId="urn:microsoft.com/office/officeart/2005/8/layout/pList1"/>
    <dgm:cxn modelId="{C6E87A7C-C46C-488D-8E24-25D64A380796}" type="presOf" srcId="{1508B10B-75D3-4C01-BF0E-F11346B2CF9F}" destId="{F34EC719-6A3C-42C9-A3DB-DFEAC23B36A2}" srcOrd="0" destOrd="0" presId="urn:microsoft.com/office/officeart/2005/8/layout/pList1"/>
    <dgm:cxn modelId="{DB51828B-192B-43D4-B3D6-59B2C467353C}" type="presOf" srcId="{46728E1D-BE44-4B67-B9EB-D1D8304E2BA3}" destId="{1326DF10-730E-4A69-8263-E5E5F031A40C}" srcOrd="0" destOrd="0" presId="urn:microsoft.com/office/officeart/2005/8/layout/pList1"/>
    <dgm:cxn modelId="{744AD0FB-9830-40BF-A623-85BC19024454}" type="presParOf" srcId="{E1258BF8-3A02-4CA8-A0DE-86EBF5A8BB9F}" destId="{6819D413-3EF7-4791-ABAD-052E4CF90C4F}" srcOrd="0" destOrd="0" presId="urn:microsoft.com/office/officeart/2005/8/layout/pList1"/>
    <dgm:cxn modelId="{82B5C5A1-ABF3-40BE-85A1-A1DABD0901B1}" type="presParOf" srcId="{6819D413-3EF7-4791-ABAD-052E4CF90C4F}" destId="{B9F07CE4-173A-42B4-9F76-688D562203B6}" srcOrd="0" destOrd="0" presId="urn:microsoft.com/office/officeart/2005/8/layout/pList1"/>
    <dgm:cxn modelId="{6AA15C63-1355-4EFA-BCA9-585F84A1A126}" type="presParOf" srcId="{6819D413-3EF7-4791-ABAD-052E4CF90C4F}" destId="{F34EC719-6A3C-42C9-A3DB-DFEAC23B36A2}" srcOrd="1" destOrd="0" presId="urn:microsoft.com/office/officeart/2005/8/layout/pList1"/>
    <dgm:cxn modelId="{4733A551-7376-444B-9B4D-30542A9DC823}" type="presParOf" srcId="{E1258BF8-3A02-4CA8-A0DE-86EBF5A8BB9F}" destId="{1326DF10-730E-4A69-8263-E5E5F031A40C}" srcOrd="1" destOrd="0" presId="urn:microsoft.com/office/officeart/2005/8/layout/pList1"/>
    <dgm:cxn modelId="{0F9D6266-5A80-4D50-87FA-F9C247B029D6}" type="presParOf" srcId="{E1258BF8-3A02-4CA8-A0DE-86EBF5A8BB9F}" destId="{8FDA4AAA-5D40-4359-A3DB-C20C408FFB13}" srcOrd="2" destOrd="0" presId="urn:microsoft.com/office/officeart/2005/8/layout/pList1"/>
    <dgm:cxn modelId="{CF9B7FE7-36C3-4DEF-A3B8-B4F553003CDA}" type="presParOf" srcId="{8FDA4AAA-5D40-4359-A3DB-C20C408FFB13}" destId="{E88C93CF-4CC6-4DE5-A0CC-F04DAE7E2C0D}" srcOrd="0" destOrd="0" presId="urn:microsoft.com/office/officeart/2005/8/layout/pList1"/>
    <dgm:cxn modelId="{4A088BEE-9D0F-4BD4-A242-4DEECAFE4034}" type="presParOf" srcId="{8FDA4AAA-5D40-4359-A3DB-C20C408FFB13}" destId="{1EE3DA39-54A8-47B5-AD48-88E2944F3FD9}" srcOrd="1" destOrd="0" presId="urn:microsoft.com/office/officeart/2005/8/layout/pList1"/>
    <dgm:cxn modelId="{CD67937C-C64D-4339-84A0-610B9B2B41F1}" type="presParOf" srcId="{E1258BF8-3A02-4CA8-A0DE-86EBF5A8BB9F}" destId="{6230EACC-C2B4-4733-BFF8-16DD8416DAED}" srcOrd="3" destOrd="0" presId="urn:microsoft.com/office/officeart/2005/8/layout/pList1"/>
    <dgm:cxn modelId="{97A0919F-1EFC-4380-A3FD-C158289D928A}" type="presParOf" srcId="{E1258BF8-3A02-4CA8-A0DE-86EBF5A8BB9F}" destId="{832D13E5-6D65-4BAA-A728-2E7B728CCFDD}" srcOrd="4" destOrd="0" presId="urn:microsoft.com/office/officeart/2005/8/layout/pList1"/>
    <dgm:cxn modelId="{1ED7161A-FCDF-4F27-AE3B-B4BB60EA4E0E}" type="presParOf" srcId="{832D13E5-6D65-4BAA-A728-2E7B728CCFDD}" destId="{6F968255-BFD9-4970-A98E-4C48AC648958}" srcOrd="0" destOrd="0" presId="urn:microsoft.com/office/officeart/2005/8/layout/pList1"/>
    <dgm:cxn modelId="{7A103B38-AA1C-45F8-8CC5-556B018C8A67}" type="presParOf" srcId="{832D13E5-6D65-4BAA-A728-2E7B728CCFDD}" destId="{20987D77-8A70-428D-8F6E-4CCD0B5E58BA}"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C5F946-F696-4A12-B5BC-EA601BBAEC2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ru-RU"/>
        </a:p>
      </dgm:t>
    </dgm:pt>
    <dgm:pt modelId="{1508B10B-75D3-4C01-BF0E-F11346B2CF9F}">
      <dgm:prSet phldrT="[Текст]" custT="1"/>
      <dgm:spPr/>
      <dgm:t>
        <a:bodyPr/>
        <a:lstStyle/>
        <a:p>
          <a:pPr algn="ctr"/>
          <a:r>
            <a:rPr lang="en-US" sz="1500" dirty="0" smtClean="0"/>
            <a:t>Scatter plot</a:t>
          </a:r>
          <a:endParaRPr lang="ru-RU" sz="1500" dirty="0"/>
        </a:p>
      </dgm:t>
    </dgm:pt>
    <dgm:pt modelId="{6D593130-66A9-4BCF-BE46-DA6A79036B5B}" type="parTrans" cxnId="{01A80059-A534-45AC-A9DC-DA0DE53852D4}">
      <dgm:prSet/>
      <dgm:spPr/>
      <dgm:t>
        <a:bodyPr/>
        <a:lstStyle/>
        <a:p>
          <a:endParaRPr lang="ru-RU"/>
        </a:p>
      </dgm:t>
    </dgm:pt>
    <dgm:pt modelId="{46728E1D-BE44-4B67-B9EB-D1D8304E2BA3}" type="sibTrans" cxnId="{01A80059-A534-45AC-A9DC-DA0DE53852D4}">
      <dgm:prSet/>
      <dgm:spPr/>
      <dgm:t>
        <a:bodyPr/>
        <a:lstStyle/>
        <a:p>
          <a:endParaRPr lang="ru-RU"/>
        </a:p>
      </dgm:t>
    </dgm:pt>
    <dgm:pt modelId="{1ACDCFCE-A905-4BCC-A754-37F646539A27}">
      <dgm:prSet phldrT="[Текст]" custT="1"/>
      <dgm:spPr/>
      <dgm:t>
        <a:bodyPr/>
        <a:lstStyle/>
        <a:p>
          <a:pPr indent="0" algn="ctr"/>
          <a:r>
            <a:rPr lang="en-US" sz="1000" dirty="0" smtClean="0"/>
            <a:t>Used to visualize the relationships between variables through each value </a:t>
          </a:r>
          <a:endParaRPr lang="ru-RU" sz="1000" dirty="0"/>
        </a:p>
      </dgm:t>
    </dgm:pt>
    <dgm:pt modelId="{EEA0AC56-2B58-4D04-8BF0-066747CE7E93}" type="parTrans" cxnId="{EB9A3E5A-9F96-4A07-B1BD-178C364497B0}">
      <dgm:prSet/>
      <dgm:spPr/>
      <dgm:t>
        <a:bodyPr/>
        <a:lstStyle/>
        <a:p>
          <a:endParaRPr lang="ru-RU"/>
        </a:p>
      </dgm:t>
    </dgm:pt>
    <dgm:pt modelId="{A969A00A-23C6-418F-BA4F-1F4C1DF52CE2}" type="sibTrans" cxnId="{EB9A3E5A-9F96-4A07-B1BD-178C364497B0}">
      <dgm:prSet/>
      <dgm:spPr/>
      <dgm:t>
        <a:bodyPr/>
        <a:lstStyle/>
        <a:p>
          <a:endParaRPr lang="ru-RU"/>
        </a:p>
      </dgm:t>
    </dgm:pt>
    <dgm:pt modelId="{8D210549-45B7-4CA9-889A-19F9E797049E}">
      <dgm:prSet phldrT="[Текст]" custT="1"/>
      <dgm:spPr/>
      <dgm:t>
        <a:bodyPr/>
        <a:lstStyle/>
        <a:p>
          <a:pPr algn="ctr"/>
          <a:r>
            <a:rPr lang="en-US" sz="1500" dirty="0" smtClean="0"/>
            <a:t>Bar chart</a:t>
          </a:r>
          <a:endParaRPr lang="ru-RU" sz="1500" b="0" dirty="0"/>
        </a:p>
      </dgm:t>
    </dgm:pt>
    <dgm:pt modelId="{0C9EC8FE-68FB-4FB7-9CF0-F0CB65F73BB5}" type="parTrans" cxnId="{A0045B73-140E-4A8E-AF42-E49B1ECB4B2D}">
      <dgm:prSet/>
      <dgm:spPr/>
      <dgm:t>
        <a:bodyPr/>
        <a:lstStyle/>
        <a:p>
          <a:endParaRPr lang="ru-RU"/>
        </a:p>
      </dgm:t>
    </dgm:pt>
    <dgm:pt modelId="{0BCFED11-6099-431E-9333-53512F794757}" type="sibTrans" cxnId="{A0045B73-140E-4A8E-AF42-E49B1ECB4B2D}">
      <dgm:prSet/>
      <dgm:spPr/>
      <dgm:t>
        <a:bodyPr/>
        <a:lstStyle/>
        <a:p>
          <a:endParaRPr lang="ru-RU"/>
        </a:p>
      </dgm:t>
    </dgm:pt>
    <dgm:pt modelId="{F926E036-68F1-462C-99C7-D527ADB131D5}">
      <dgm:prSet phldrT="[Текст]" custT="1">
        <dgm:style>
          <a:lnRef idx="2">
            <a:schemeClr val="accent1"/>
          </a:lnRef>
          <a:fillRef idx="1">
            <a:schemeClr val="lt1"/>
          </a:fillRef>
          <a:effectRef idx="0">
            <a:schemeClr val="accent1"/>
          </a:effectRef>
          <a:fontRef idx="minor">
            <a:schemeClr val="dk1"/>
          </a:fontRef>
        </dgm:style>
      </dgm:prSet>
      <dgm:spPr>
        <a:ln/>
      </dgm:spPr>
      <dgm:t>
        <a:bodyPr/>
        <a:lstStyle/>
        <a:p>
          <a:pPr indent="0" algn="ctr"/>
          <a:r>
            <a:rPr lang="en-US" sz="1000" dirty="0" smtClean="0">
              <a:solidFill>
                <a:schemeClr val="tx1"/>
              </a:solidFill>
            </a:rPr>
            <a:t>Presents categorical data with proportional lengths of rectangular bars to the values </a:t>
          </a:r>
          <a:endParaRPr lang="ru-RU" sz="1000" dirty="0">
            <a:solidFill>
              <a:schemeClr val="tx1"/>
            </a:solidFill>
          </a:endParaRPr>
        </a:p>
      </dgm:t>
    </dgm:pt>
    <dgm:pt modelId="{8176E00E-716B-4058-B14D-574AF5F5EA05}" type="parTrans" cxnId="{E93272B5-EC5C-4062-8876-C440D55D55EC}">
      <dgm:prSet/>
      <dgm:spPr/>
      <dgm:t>
        <a:bodyPr/>
        <a:lstStyle/>
        <a:p>
          <a:endParaRPr lang="ru-RU"/>
        </a:p>
      </dgm:t>
    </dgm:pt>
    <dgm:pt modelId="{EEA26ED8-F71F-4141-991D-BA2A4532B5DC}" type="sibTrans" cxnId="{E93272B5-EC5C-4062-8876-C440D55D55EC}">
      <dgm:prSet/>
      <dgm:spPr/>
      <dgm:t>
        <a:bodyPr/>
        <a:lstStyle/>
        <a:p>
          <a:endParaRPr lang="ru-RU"/>
        </a:p>
      </dgm:t>
    </dgm:pt>
    <dgm:pt modelId="{F5A4FC84-3839-4361-97B1-D80A0089365E}">
      <dgm:prSet phldrT="[Текст]" custT="1"/>
      <dgm:spPr/>
      <dgm:t>
        <a:bodyPr/>
        <a:lstStyle/>
        <a:p>
          <a:pPr algn="ctr"/>
          <a:r>
            <a:rPr lang="en-US" sz="1500" b="0" i="0" dirty="0" smtClean="0"/>
            <a:t>Line plot</a:t>
          </a:r>
          <a:endParaRPr lang="ru-RU" sz="1500" b="0" i="0" dirty="0"/>
        </a:p>
      </dgm:t>
    </dgm:pt>
    <dgm:pt modelId="{E09D52EE-D351-4A07-B402-BA9E210776DC}" type="parTrans" cxnId="{D47FA1B7-E652-469B-87E6-DDC07B5C8687}">
      <dgm:prSet/>
      <dgm:spPr/>
      <dgm:t>
        <a:bodyPr/>
        <a:lstStyle/>
        <a:p>
          <a:endParaRPr lang="ru-RU"/>
        </a:p>
      </dgm:t>
    </dgm:pt>
    <dgm:pt modelId="{5D71EBAE-C3A9-4D56-9D60-BB43D23C31FB}" type="sibTrans" cxnId="{D47FA1B7-E652-469B-87E6-DDC07B5C8687}">
      <dgm:prSet/>
      <dgm:spPr/>
      <dgm:t>
        <a:bodyPr/>
        <a:lstStyle/>
        <a:p>
          <a:endParaRPr lang="ru-RU"/>
        </a:p>
      </dgm:t>
    </dgm:pt>
    <dgm:pt modelId="{AAE58895-D1CB-4650-82CF-91294C1E5BBD}">
      <dgm:prSet phldrT="[Текст]" custT="1"/>
      <dgm:spPr/>
      <dgm:t>
        <a:bodyPr/>
        <a:lstStyle/>
        <a:p>
          <a:pPr indent="0" algn="ctr"/>
          <a:r>
            <a:rPr lang="en-US" sz="1000" dirty="0" smtClean="0"/>
            <a:t> The best fits for visualizing trend of data in a time period</a:t>
          </a:r>
          <a:endParaRPr lang="ru-RU" sz="1000" dirty="0"/>
        </a:p>
      </dgm:t>
    </dgm:pt>
    <dgm:pt modelId="{8F841CE7-0320-41D4-AC5C-44E0D8E1DEFA}" type="parTrans" cxnId="{78EC2B93-570E-4C3B-9808-DDEB2F1DA47A}">
      <dgm:prSet/>
      <dgm:spPr/>
      <dgm:t>
        <a:bodyPr/>
        <a:lstStyle/>
        <a:p>
          <a:endParaRPr lang="ru-RU"/>
        </a:p>
      </dgm:t>
    </dgm:pt>
    <dgm:pt modelId="{7F385A9A-52B0-4EE6-9FAB-F67E323FDC94}" type="sibTrans" cxnId="{78EC2B93-570E-4C3B-9808-DDEB2F1DA47A}">
      <dgm:prSet/>
      <dgm:spPr/>
      <dgm:t>
        <a:bodyPr/>
        <a:lstStyle/>
        <a:p>
          <a:endParaRPr lang="ru-RU"/>
        </a:p>
      </dgm:t>
    </dgm:pt>
    <dgm:pt modelId="{425ED7A5-8E34-4FDC-AD54-E4C0AAB23FB5}" type="pres">
      <dgm:prSet presAssocID="{59C5F946-F696-4A12-B5BC-EA601BBAEC2F}" presName="rootNode" presStyleCnt="0">
        <dgm:presLayoutVars>
          <dgm:chMax/>
          <dgm:chPref/>
          <dgm:dir/>
          <dgm:animLvl val="lvl"/>
        </dgm:presLayoutVars>
      </dgm:prSet>
      <dgm:spPr/>
      <dgm:t>
        <a:bodyPr/>
        <a:lstStyle/>
        <a:p>
          <a:endParaRPr lang="ru-RU"/>
        </a:p>
      </dgm:t>
    </dgm:pt>
    <dgm:pt modelId="{7604AAFF-FD54-4BA2-A996-991820EE053A}" type="pres">
      <dgm:prSet presAssocID="{1508B10B-75D3-4C01-BF0E-F11346B2CF9F}" presName="composite" presStyleCnt="0"/>
      <dgm:spPr/>
    </dgm:pt>
    <dgm:pt modelId="{42E8B9BE-9CB1-4C1F-AE5C-4D301BBBE88F}" type="pres">
      <dgm:prSet presAssocID="{1508B10B-75D3-4C01-BF0E-F11346B2CF9F}" presName="ParentText" presStyleLbl="node1" presStyleIdx="0" presStyleCnt="3">
        <dgm:presLayoutVars>
          <dgm:chMax val="1"/>
          <dgm:chPref val="1"/>
          <dgm:bulletEnabled val="1"/>
        </dgm:presLayoutVars>
      </dgm:prSet>
      <dgm:spPr/>
      <dgm:t>
        <a:bodyPr/>
        <a:lstStyle/>
        <a:p>
          <a:endParaRPr lang="ru-RU"/>
        </a:p>
      </dgm:t>
    </dgm:pt>
    <dgm:pt modelId="{03F683ED-4B7A-41D1-B4E9-FF88F9C4E489}" type="pres">
      <dgm:prSet presAssocID="{1508B10B-75D3-4C01-BF0E-F11346B2CF9F}" presName="Image" presStyleLbl="bgImgPlace1" presStyleIdx="0" presStyleCnt="3"/>
      <dgm:spPr>
        <a:blipFill rotWithShape="1">
          <a:blip xmlns:r="http://schemas.openxmlformats.org/officeDocument/2006/relationships" r:embed="rId1"/>
          <a:stretch>
            <a:fillRect/>
          </a:stretch>
        </a:blipFill>
      </dgm:spPr>
    </dgm:pt>
    <dgm:pt modelId="{4C363419-BD22-4F80-A07D-93F77AC17069}" type="pres">
      <dgm:prSet presAssocID="{1508B10B-75D3-4C01-BF0E-F11346B2CF9F}" presName="ChildText" presStyleLbl="fgAcc1" presStyleIdx="0" presStyleCnt="3" custScaleY="111428">
        <dgm:presLayoutVars>
          <dgm:chMax val="0"/>
          <dgm:chPref val="0"/>
          <dgm:bulletEnabled val="1"/>
        </dgm:presLayoutVars>
      </dgm:prSet>
      <dgm:spPr/>
      <dgm:t>
        <a:bodyPr/>
        <a:lstStyle/>
        <a:p>
          <a:endParaRPr lang="ru-RU"/>
        </a:p>
      </dgm:t>
    </dgm:pt>
    <dgm:pt modelId="{FF118475-4449-4574-8829-47B7B6CE0EBF}" type="pres">
      <dgm:prSet presAssocID="{46728E1D-BE44-4B67-B9EB-D1D8304E2BA3}" presName="sibTrans" presStyleCnt="0"/>
      <dgm:spPr/>
    </dgm:pt>
    <dgm:pt modelId="{EFDBBB6E-696C-478B-9F7C-2FC9EF0EFE94}" type="pres">
      <dgm:prSet presAssocID="{8D210549-45B7-4CA9-889A-19F9E797049E}" presName="composite" presStyleCnt="0"/>
      <dgm:spPr/>
    </dgm:pt>
    <dgm:pt modelId="{D181785B-7C3A-427F-8947-515A3D8789F7}" type="pres">
      <dgm:prSet presAssocID="{8D210549-45B7-4CA9-889A-19F9E797049E}" presName="ParentText" presStyleLbl="node1" presStyleIdx="1" presStyleCnt="3">
        <dgm:presLayoutVars>
          <dgm:chMax val="1"/>
          <dgm:chPref val="1"/>
          <dgm:bulletEnabled val="1"/>
        </dgm:presLayoutVars>
      </dgm:prSet>
      <dgm:spPr/>
      <dgm:t>
        <a:bodyPr/>
        <a:lstStyle/>
        <a:p>
          <a:endParaRPr lang="ru-RU"/>
        </a:p>
      </dgm:t>
    </dgm:pt>
    <dgm:pt modelId="{CA60F1F4-B64C-44D0-AB01-4BA7B3DF24F7}" type="pres">
      <dgm:prSet presAssocID="{8D210549-45B7-4CA9-889A-19F9E797049E}" presName="Image" presStyleLbl="bgImgPlace1" presStyleIdx="1" presStyleCnt="3"/>
      <dgm:spPr>
        <a:blipFill rotWithShape="1">
          <a:blip xmlns:r="http://schemas.openxmlformats.org/officeDocument/2006/relationships" r:embed="rId2"/>
          <a:stretch>
            <a:fillRect/>
          </a:stretch>
        </a:blipFill>
      </dgm:spPr>
    </dgm:pt>
    <dgm:pt modelId="{679A25B9-6BA5-487F-BE04-20D030589295}" type="pres">
      <dgm:prSet presAssocID="{8D210549-45B7-4CA9-889A-19F9E797049E}" presName="ChildText" presStyleLbl="fgAcc1" presStyleIdx="1" presStyleCnt="3" custScaleY="111428">
        <dgm:presLayoutVars>
          <dgm:chMax val="0"/>
          <dgm:chPref val="0"/>
          <dgm:bulletEnabled val="1"/>
        </dgm:presLayoutVars>
      </dgm:prSet>
      <dgm:spPr/>
      <dgm:t>
        <a:bodyPr/>
        <a:lstStyle/>
        <a:p>
          <a:endParaRPr lang="ru-RU"/>
        </a:p>
      </dgm:t>
    </dgm:pt>
    <dgm:pt modelId="{B581C1EA-438F-4469-9691-FD09B6D8C8CB}" type="pres">
      <dgm:prSet presAssocID="{0BCFED11-6099-431E-9333-53512F794757}" presName="sibTrans" presStyleCnt="0"/>
      <dgm:spPr/>
    </dgm:pt>
    <dgm:pt modelId="{AB64C637-3F7D-4AB4-8FB1-41592CEFA618}" type="pres">
      <dgm:prSet presAssocID="{F5A4FC84-3839-4361-97B1-D80A0089365E}" presName="composite" presStyleCnt="0"/>
      <dgm:spPr/>
    </dgm:pt>
    <dgm:pt modelId="{5F68A5BA-C13C-4DE8-8ABC-6B4D8742D14A}" type="pres">
      <dgm:prSet presAssocID="{F5A4FC84-3839-4361-97B1-D80A0089365E}" presName="ParentText" presStyleLbl="node1" presStyleIdx="2" presStyleCnt="3">
        <dgm:presLayoutVars>
          <dgm:chMax val="1"/>
          <dgm:chPref val="1"/>
          <dgm:bulletEnabled val="1"/>
        </dgm:presLayoutVars>
      </dgm:prSet>
      <dgm:spPr/>
      <dgm:t>
        <a:bodyPr/>
        <a:lstStyle/>
        <a:p>
          <a:endParaRPr lang="ru-RU"/>
        </a:p>
      </dgm:t>
    </dgm:pt>
    <dgm:pt modelId="{5B75BFAE-A99F-4F48-BAFC-615178484C7B}" type="pres">
      <dgm:prSet presAssocID="{F5A4FC84-3839-4361-97B1-D80A0089365E}" presName="Image" presStyleLbl="bgImgPlace1" presStyleIdx="2" presStyleCnt="3"/>
      <dgm:spPr>
        <a:blipFill rotWithShape="1">
          <a:blip xmlns:r="http://schemas.openxmlformats.org/officeDocument/2006/relationships" r:embed="rId3"/>
          <a:stretch>
            <a:fillRect/>
          </a:stretch>
        </a:blipFill>
      </dgm:spPr>
    </dgm:pt>
    <dgm:pt modelId="{228C01C0-9D7B-4194-85FE-1299E7574B2C}" type="pres">
      <dgm:prSet presAssocID="{F5A4FC84-3839-4361-97B1-D80A0089365E}" presName="ChildText" presStyleLbl="fgAcc1" presStyleIdx="2" presStyleCnt="3" custScaleY="111428">
        <dgm:presLayoutVars>
          <dgm:chMax val="0"/>
          <dgm:chPref val="0"/>
          <dgm:bulletEnabled val="1"/>
        </dgm:presLayoutVars>
      </dgm:prSet>
      <dgm:spPr/>
      <dgm:t>
        <a:bodyPr/>
        <a:lstStyle/>
        <a:p>
          <a:endParaRPr lang="ru-RU"/>
        </a:p>
      </dgm:t>
    </dgm:pt>
  </dgm:ptLst>
  <dgm:cxnLst>
    <dgm:cxn modelId="{A0045B73-140E-4A8E-AF42-E49B1ECB4B2D}" srcId="{59C5F946-F696-4A12-B5BC-EA601BBAEC2F}" destId="{8D210549-45B7-4CA9-889A-19F9E797049E}" srcOrd="1" destOrd="0" parTransId="{0C9EC8FE-68FB-4FB7-9CF0-F0CB65F73BB5}" sibTransId="{0BCFED11-6099-431E-9333-53512F794757}"/>
    <dgm:cxn modelId="{78EC2B93-570E-4C3B-9808-DDEB2F1DA47A}" srcId="{F5A4FC84-3839-4361-97B1-D80A0089365E}" destId="{AAE58895-D1CB-4650-82CF-91294C1E5BBD}" srcOrd="0" destOrd="0" parTransId="{8F841CE7-0320-41D4-AC5C-44E0D8E1DEFA}" sibTransId="{7F385A9A-52B0-4EE6-9FAB-F67E323FDC94}"/>
    <dgm:cxn modelId="{7091148F-EC1D-4714-AD05-656A2D41D091}" type="presOf" srcId="{F5A4FC84-3839-4361-97B1-D80A0089365E}" destId="{5F68A5BA-C13C-4DE8-8ABC-6B4D8742D14A}" srcOrd="0" destOrd="0" presId="urn:microsoft.com/office/officeart/2008/layout/TitledPictureBlocks"/>
    <dgm:cxn modelId="{33460085-6A02-4495-8397-54BCE726CEF0}" type="presOf" srcId="{AAE58895-D1CB-4650-82CF-91294C1E5BBD}" destId="{228C01C0-9D7B-4194-85FE-1299E7574B2C}" srcOrd="0" destOrd="0" presId="urn:microsoft.com/office/officeart/2008/layout/TitledPictureBlocks"/>
    <dgm:cxn modelId="{D47FA1B7-E652-469B-87E6-DDC07B5C8687}" srcId="{59C5F946-F696-4A12-B5BC-EA601BBAEC2F}" destId="{F5A4FC84-3839-4361-97B1-D80A0089365E}" srcOrd="2" destOrd="0" parTransId="{E09D52EE-D351-4A07-B402-BA9E210776DC}" sibTransId="{5D71EBAE-C3A9-4D56-9D60-BB43D23C31FB}"/>
    <dgm:cxn modelId="{D2FC2ED3-F2CA-4E5F-8B36-9925EC177612}" type="presOf" srcId="{8D210549-45B7-4CA9-889A-19F9E797049E}" destId="{D181785B-7C3A-427F-8947-515A3D8789F7}" srcOrd="0" destOrd="0" presId="urn:microsoft.com/office/officeart/2008/layout/TitledPictureBlocks"/>
    <dgm:cxn modelId="{E93272B5-EC5C-4062-8876-C440D55D55EC}" srcId="{8D210549-45B7-4CA9-889A-19F9E797049E}" destId="{F926E036-68F1-462C-99C7-D527ADB131D5}" srcOrd="0" destOrd="0" parTransId="{8176E00E-716B-4058-B14D-574AF5F5EA05}" sibTransId="{EEA26ED8-F71F-4141-991D-BA2A4532B5DC}"/>
    <dgm:cxn modelId="{A0B84A91-614E-48BA-92AD-9F6A5996367E}" type="presOf" srcId="{F926E036-68F1-462C-99C7-D527ADB131D5}" destId="{679A25B9-6BA5-487F-BE04-20D030589295}" srcOrd="0" destOrd="0" presId="urn:microsoft.com/office/officeart/2008/layout/TitledPictureBlocks"/>
    <dgm:cxn modelId="{65824102-432C-4E1F-8C63-C737B4E6FB3A}" type="presOf" srcId="{1508B10B-75D3-4C01-BF0E-F11346B2CF9F}" destId="{42E8B9BE-9CB1-4C1F-AE5C-4D301BBBE88F}" srcOrd="0" destOrd="0" presId="urn:microsoft.com/office/officeart/2008/layout/TitledPictureBlocks"/>
    <dgm:cxn modelId="{01A80059-A534-45AC-A9DC-DA0DE53852D4}" srcId="{59C5F946-F696-4A12-B5BC-EA601BBAEC2F}" destId="{1508B10B-75D3-4C01-BF0E-F11346B2CF9F}" srcOrd="0" destOrd="0" parTransId="{6D593130-66A9-4BCF-BE46-DA6A79036B5B}" sibTransId="{46728E1D-BE44-4B67-B9EB-D1D8304E2BA3}"/>
    <dgm:cxn modelId="{EB9A3E5A-9F96-4A07-B1BD-178C364497B0}" srcId="{1508B10B-75D3-4C01-BF0E-F11346B2CF9F}" destId="{1ACDCFCE-A905-4BCC-A754-37F646539A27}" srcOrd="0" destOrd="0" parTransId="{EEA0AC56-2B58-4D04-8BF0-066747CE7E93}" sibTransId="{A969A00A-23C6-418F-BA4F-1F4C1DF52CE2}"/>
    <dgm:cxn modelId="{F2C4CBDA-D133-4327-8BFC-CCF652525930}" type="presOf" srcId="{59C5F946-F696-4A12-B5BC-EA601BBAEC2F}" destId="{425ED7A5-8E34-4FDC-AD54-E4C0AAB23FB5}" srcOrd="0" destOrd="0" presId="urn:microsoft.com/office/officeart/2008/layout/TitledPictureBlocks"/>
    <dgm:cxn modelId="{F635B7E1-93EE-4B62-9469-98B71B294719}" type="presOf" srcId="{1ACDCFCE-A905-4BCC-A754-37F646539A27}" destId="{4C363419-BD22-4F80-A07D-93F77AC17069}" srcOrd="0" destOrd="0" presId="urn:microsoft.com/office/officeart/2008/layout/TitledPictureBlocks"/>
    <dgm:cxn modelId="{E7AAEE7A-4F54-4CBD-AB1F-E5440C527FD8}" type="presParOf" srcId="{425ED7A5-8E34-4FDC-AD54-E4C0AAB23FB5}" destId="{7604AAFF-FD54-4BA2-A996-991820EE053A}" srcOrd="0" destOrd="0" presId="urn:microsoft.com/office/officeart/2008/layout/TitledPictureBlocks"/>
    <dgm:cxn modelId="{274C12AD-35A2-4A56-9CB6-265A4E788C8C}" type="presParOf" srcId="{7604AAFF-FD54-4BA2-A996-991820EE053A}" destId="{42E8B9BE-9CB1-4C1F-AE5C-4D301BBBE88F}" srcOrd="0" destOrd="0" presId="urn:microsoft.com/office/officeart/2008/layout/TitledPictureBlocks"/>
    <dgm:cxn modelId="{99E75991-C2D0-43D6-95D9-1770F94553FF}" type="presParOf" srcId="{7604AAFF-FD54-4BA2-A996-991820EE053A}" destId="{03F683ED-4B7A-41D1-B4E9-FF88F9C4E489}" srcOrd="1" destOrd="0" presId="urn:microsoft.com/office/officeart/2008/layout/TitledPictureBlocks"/>
    <dgm:cxn modelId="{08F6C983-B48B-4EE9-9B68-450B87F6C3C7}" type="presParOf" srcId="{7604AAFF-FD54-4BA2-A996-991820EE053A}" destId="{4C363419-BD22-4F80-A07D-93F77AC17069}" srcOrd="2" destOrd="0" presId="urn:microsoft.com/office/officeart/2008/layout/TitledPictureBlocks"/>
    <dgm:cxn modelId="{3F4DC2F3-B2C1-4B8A-8285-15A1928AB32F}" type="presParOf" srcId="{425ED7A5-8E34-4FDC-AD54-E4C0AAB23FB5}" destId="{FF118475-4449-4574-8829-47B7B6CE0EBF}" srcOrd="1" destOrd="0" presId="urn:microsoft.com/office/officeart/2008/layout/TitledPictureBlocks"/>
    <dgm:cxn modelId="{A23EF1A7-D3C6-47C5-AA49-767456D2DCEE}" type="presParOf" srcId="{425ED7A5-8E34-4FDC-AD54-E4C0AAB23FB5}" destId="{EFDBBB6E-696C-478B-9F7C-2FC9EF0EFE94}" srcOrd="2" destOrd="0" presId="urn:microsoft.com/office/officeart/2008/layout/TitledPictureBlocks"/>
    <dgm:cxn modelId="{CF853C78-2DF4-43C3-904C-889E504FEA42}" type="presParOf" srcId="{EFDBBB6E-696C-478B-9F7C-2FC9EF0EFE94}" destId="{D181785B-7C3A-427F-8947-515A3D8789F7}" srcOrd="0" destOrd="0" presId="urn:microsoft.com/office/officeart/2008/layout/TitledPictureBlocks"/>
    <dgm:cxn modelId="{66CC1029-40FB-4505-9098-E7FBAFAEB0A3}" type="presParOf" srcId="{EFDBBB6E-696C-478B-9F7C-2FC9EF0EFE94}" destId="{CA60F1F4-B64C-44D0-AB01-4BA7B3DF24F7}" srcOrd="1" destOrd="0" presId="urn:microsoft.com/office/officeart/2008/layout/TitledPictureBlocks"/>
    <dgm:cxn modelId="{37E8AB68-3226-43EF-8A24-42AF449F8CAF}" type="presParOf" srcId="{EFDBBB6E-696C-478B-9F7C-2FC9EF0EFE94}" destId="{679A25B9-6BA5-487F-BE04-20D030589295}" srcOrd="2" destOrd="0" presId="urn:microsoft.com/office/officeart/2008/layout/TitledPictureBlocks"/>
    <dgm:cxn modelId="{E7876744-61CA-4D2C-9074-B5334F5D287E}" type="presParOf" srcId="{425ED7A5-8E34-4FDC-AD54-E4C0AAB23FB5}" destId="{B581C1EA-438F-4469-9691-FD09B6D8C8CB}" srcOrd="3" destOrd="0" presId="urn:microsoft.com/office/officeart/2008/layout/TitledPictureBlocks"/>
    <dgm:cxn modelId="{6FCC9742-DC39-474B-BB98-5069538DE99A}" type="presParOf" srcId="{425ED7A5-8E34-4FDC-AD54-E4C0AAB23FB5}" destId="{AB64C637-3F7D-4AB4-8FB1-41592CEFA618}" srcOrd="4" destOrd="0" presId="urn:microsoft.com/office/officeart/2008/layout/TitledPictureBlocks"/>
    <dgm:cxn modelId="{950490DF-B697-4431-8451-F83B1032658F}" type="presParOf" srcId="{AB64C637-3F7D-4AB4-8FB1-41592CEFA618}" destId="{5F68A5BA-C13C-4DE8-8ABC-6B4D8742D14A}" srcOrd="0" destOrd="0" presId="urn:microsoft.com/office/officeart/2008/layout/TitledPictureBlocks"/>
    <dgm:cxn modelId="{5C97F450-EFA8-4AA2-8D05-80E783C65EB7}" type="presParOf" srcId="{AB64C637-3F7D-4AB4-8FB1-41592CEFA618}" destId="{5B75BFAE-A99F-4F48-BAFC-615178484C7B}" srcOrd="1" destOrd="0" presId="urn:microsoft.com/office/officeart/2008/layout/TitledPictureBlocks"/>
    <dgm:cxn modelId="{D6AD3651-4E5B-4EC1-AE80-83B09B3FF2A1}" type="presParOf" srcId="{AB64C637-3F7D-4AB4-8FB1-41592CEFA618}" destId="{228C01C0-9D7B-4194-85FE-1299E7574B2C}"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C5F946-F696-4A12-B5BC-EA601BBAEC2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ru-RU"/>
        </a:p>
      </dgm:t>
    </dgm:pt>
    <dgm:pt modelId="{1508B10B-75D3-4C01-BF0E-F11346B2CF9F}">
      <dgm:prSet phldrT="[Текст]" custT="1"/>
      <dgm:spPr/>
      <dgm:t>
        <a:bodyPr/>
        <a:lstStyle/>
        <a:p>
          <a:pPr algn="ctr"/>
          <a:r>
            <a:rPr lang="en-US" sz="1500" dirty="0" smtClean="0"/>
            <a:t>Drop-down list</a:t>
          </a:r>
          <a:endParaRPr lang="ru-RU" sz="1500" dirty="0"/>
        </a:p>
      </dgm:t>
    </dgm:pt>
    <dgm:pt modelId="{6D593130-66A9-4BCF-BE46-DA6A79036B5B}" type="parTrans" cxnId="{01A80059-A534-45AC-A9DC-DA0DE53852D4}">
      <dgm:prSet/>
      <dgm:spPr/>
      <dgm:t>
        <a:bodyPr/>
        <a:lstStyle/>
        <a:p>
          <a:endParaRPr lang="ru-RU"/>
        </a:p>
      </dgm:t>
    </dgm:pt>
    <dgm:pt modelId="{46728E1D-BE44-4B67-B9EB-D1D8304E2BA3}" type="sibTrans" cxnId="{01A80059-A534-45AC-A9DC-DA0DE53852D4}">
      <dgm:prSet/>
      <dgm:spPr/>
      <dgm:t>
        <a:bodyPr/>
        <a:lstStyle/>
        <a:p>
          <a:endParaRPr lang="ru-RU"/>
        </a:p>
      </dgm:t>
    </dgm:pt>
    <dgm:pt modelId="{1ACDCFCE-A905-4BCC-A754-37F646539A27}">
      <dgm:prSet phldrT="[Текст]" custT="1"/>
      <dgm:spPr/>
      <dgm:t>
        <a:bodyPr/>
        <a:lstStyle/>
        <a:p>
          <a:pPr indent="0" algn="ctr"/>
          <a:r>
            <a:rPr lang="en-US" sz="1000" dirty="0" smtClean="0"/>
            <a:t>Allows to choose one value and filter the rest of visual elements</a:t>
          </a:r>
          <a:endParaRPr lang="ru-RU" sz="1000" dirty="0"/>
        </a:p>
      </dgm:t>
    </dgm:pt>
    <dgm:pt modelId="{EEA0AC56-2B58-4D04-8BF0-066747CE7E93}" type="parTrans" cxnId="{EB9A3E5A-9F96-4A07-B1BD-178C364497B0}">
      <dgm:prSet/>
      <dgm:spPr/>
      <dgm:t>
        <a:bodyPr/>
        <a:lstStyle/>
        <a:p>
          <a:endParaRPr lang="ru-RU"/>
        </a:p>
      </dgm:t>
    </dgm:pt>
    <dgm:pt modelId="{A969A00A-23C6-418F-BA4F-1F4C1DF52CE2}" type="sibTrans" cxnId="{EB9A3E5A-9F96-4A07-B1BD-178C364497B0}">
      <dgm:prSet/>
      <dgm:spPr/>
      <dgm:t>
        <a:bodyPr/>
        <a:lstStyle/>
        <a:p>
          <a:endParaRPr lang="ru-RU"/>
        </a:p>
      </dgm:t>
    </dgm:pt>
    <dgm:pt modelId="{8D210549-45B7-4CA9-889A-19F9E797049E}">
      <dgm:prSet phldrT="[Текст]" custT="1"/>
      <dgm:spPr/>
      <dgm:t>
        <a:bodyPr/>
        <a:lstStyle/>
        <a:p>
          <a:pPr algn="ctr"/>
          <a:r>
            <a:rPr lang="en-US" sz="1500" dirty="0" smtClean="0"/>
            <a:t>Bar chart</a:t>
          </a:r>
          <a:endParaRPr lang="ru-RU" sz="1500" b="0" dirty="0"/>
        </a:p>
      </dgm:t>
    </dgm:pt>
    <dgm:pt modelId="{0C9EC8FE-68FB-4FB7-9CF0-F0CB65F73BB5}" type="parTrans" cxnId="{A0045B73-140E-4A8E-AF42-E49B1ECB4B2D}">
      <dgm:prSet/>
      <dgm:spPr/>
      <dgm:t>
        <a:bodyPr/>
        <a:lstStyle/>
        <a:p>
          <a:endParaRPr lang="ru-RU"/>
        </a:p>
      </dgm:t>
    </dgm:pt>
    <dgm:pt modelId="{0BCFED11-6099-431E-9333-53512F794757}" type="sibTrans" cxnId="{A0045B73-140E-4A8E-AF42-E49B1ECB4B2D}">
      <dgm:prSet/>
      <dgm:spPr/>
      <dgm:t>
        <a:bodyPr/>
        <a:lstStyle/>
        <a:p>
          <a:endParaRPr lang="ru-RU"/>
        </a:p>
      </dgm:t>
    </dgm:pt>
    <dgm:pt modelId="{F926E036-68F1-462C-99C7-D527ADB131D5}">
      <dgm:prSet phldrT="[Текст]" custT="1">
        <dgm:style>
          <a:lnRef idx="2">
            <a:schemeClr val="accent1"/>
          </a:lnRef>
          <a:fillRef idx="1">
            <a:schemeClr val="lt1"/>
          </a:fillRef>
          <a:effectRef idx="0">
            <a:schemeClr val="accent1"/>
          </a:effectRef>
          <a:fontRef idx="minor">
            <a:schemeClr val="dk1"/>
          </a:fontRef>
        </dgm:style>
      </dgm:prSet>
      <dgm:spPr>
        <a:ln/>
      </dgm:spPr>
      <dgm:t>
        <a:bodyPr/>
        <a:lstStyle/>
        <a:p>
          <a:pPr indent="0" algn="ctr"/>
          <a:r>
            <a:rPr lang="en-US" sz="1000" dirty="0" smtClean="0">
              <a:solidFill>
                <a:schemeClr val="tx1"/>
              </a:solidFill>
            </a:rPr>
            <a:t>Illustrates numerical proportion of each element</a:t>
          </a:r>
          <a:endParaRPr lang="ru-RU" sz="1000" dirty="0">
            <a:solidFill>
              <a:schemeClr val="tx1"/>
            </a:solidFill>
          </a:endParaRPr>
        </a:p>
      </dgm:t>
    </dgm:pt>
    <dgm:pt modelId="{8176E00E-716B-4058-B14D-574AF5F5EA05}" type="parTrans" cxnId="{E93272B5-EC5C-4062-8876-C440D55D55EC}">
      <dgm:prSet/>
      <dgm:spPr/>
      <dgm:t>
        <a:bodyPr/>
        <a:lstStyle/>
        <a:p>
          <a:endParaRPr lang="ru-RU"/>
        </a:p>
      </dgm:t>
    </dgm:pt>
    <dgm:pt modelId="{EEA26ED8-F71F-4141-991D-BA2A4532B5DC}" type="sibTrans" cxnId="{E93272B5-EC5C-4062-8876-C440D55D55EC}">
      <dgm:prSet/>
      <dgm:spPr/>
      <dgm:t>
        <a:bodyPr/>
        <a:lstStyle/>
        <a:p>
          <a:endParaRPr lang="ru-RU"/>
        </a:p>
      </dgm:t>
    </dgm:pt>
    <dgm:pt modelId="{F5A4FC84-3839-4361-97B1-D80A0089365E}">
      <dgm:prSet phldrT="[Текст]" custT="1"/>
      <dgm:spPr/>
      <dgm:t>
        <a:bodyPr/>
        <a:lstStyle/>
        <a:p>
          <a:pPr algn="ctr"/>
          <a:r>
            <a:rPr lang="en-US" sz="1500" b="0" i="0" dirty="0" smtClean="0"/>
            <a:t>Slider</a:t>
          </a:r>
          <a:endParaRPr lang="ru-RU" sz="1500" b="0" i="0" dirty="0"/>
        </a:p>
      </dgm:t>
    </dgm:pt>
    <dgm:pt modelId="{E09D52EE-D351-4A07-B402-BA9E210776DC}" type="parTrans" cxnId="{D47FA1B7-E652-469B-87E6-DDC07B5C8687}">
      <dgm:prSet/>
      <dgm:spPr/>
      <dgm:t>
        <a:bodyPr/>
        <a:lstStyle/>
        <a:p>
          <a:endParaRPr lang="ru-RU"/>
        </a:p>
      </dgm:t>
    </dgm:pt>
    <dgm:pt modelId="{5D71EBAE-C3A9-4D56-9D60-BB43D23C31FB}" type="sibTrans" cxnId="{D47FA1B7-E652-469B-87E6-DDC07B5C8687}">
      <dgm:prSet/>
      <dgm:spPr/>
      <dgm:t>
        <a:bodyPr/>
        <a:lstStyle/>
        <a:p>
          <a:endParaRPr lang="ru-RU"/>
        </a:p>
      </dgm:t>
    </dgm:pt>
    <dgm:pt modelId="{AAE58895-D1CB-4650-82CF-91294C1E5BBD}">
      <dgm:prSet phldrT="[Текст]" custT="1"/>
      <dgm:spPr/>
      <dgm:t>
        <a:bodyPr/>
        <a:lstStyle/>
        <a:p>
          <a:pPr indent="0" algn="ctr"/>
          <a:r>
            <a:rPr lang="en-US" sz="1000" dirty="0" smtClean="0"/>
            <a:t> Filters values of the dataset by moving an indicator</a:t>
          </a:r>
          <a:endParaRPr lang="ru-RU" sz="1000" dirty="0"/>
        </a:p>
      </dgm:t>
    </dgm:pt>
    <dgm:pt modelId="{8F841CE7-0320-41D4-AC5C-44E0D8E1DEFA}" type="parTrans" cxnId="{78EC2B93-570E-4C3B-9808-DDEB2F1DA47A}">
      <dgm:prSet/>
      <dgm:spPr/>
      <dgm:t>
        <a:bodyPr/>
        <a:lstStyle/>
        <a:p>
          <a:endParaRPr lang="ru-RU"/>
        </a:p>
      </dgm:t>
    </dgm:pt>
    <dgm:pt modelId="{7F385A9A-52B0-4EE6-9FAB-F67E323FDC94}" type="sibTrans" cxnId="{78EC2B93-570E-4C3B-9808-DDEB2F1DA47A}">
      <dgm:prSet/>
      <dgm:spPr/>
      <dgm:t>
        <a:bodyPr/>
        <a:lstStyle/>
        <a:p>
          <a:endParaRPr lang="ru-RU"/>
        </a:p>
      </dgm:t>
    </dgm:pt>
    <dgm:pt modelId="{C730CA89-CEC8-4892-A5B8-75E7EEADCB56}">
      <dgm:prSet phldrT="[Текст]" custT="1"/>
      <dgm:spPr/>
      <dgm:t>
        <a:bodyPr/>
        <a:lstStyle/>
        <a:p>
          <a:pPr indent="0" algn="ctr"/>
          <a:r>
            <a:rPr lang="en-US" sz="1500" b="0" i="0" dirty="0" smtClean="0"/>
            <a:t>Scatter plot</a:t>
          </a:r>
          <a:endParaRPr lang="ru-RU" sz="1500" dirty="0"/>
        </a:p>
      </dgm:t>
    </dgm:pt>
    <dgm:pt modelId="{0AFBBCB2-5655-43A4-84EA-03049F502C82}" type="parTrans" cxnId="{62595D85-41E1-4BF3-81D0-AB69D485C2F2}">
      <dgm:prSet/>
      <dgm:spPr/>
      <dgm:t>
        <a:bodyPr/>
        <a:lstStyle/>
        <a:p>
          <a:endParaRPr lang="ru-RU"/>
        </a:p>
      </dgm:t>
    </dgm:pt>
    <dgm:pt modelId="{AE370E0A-003F-4FB1-A9A9-4674FDC553F7}" type="sibTrans" cxnId="{62595D85-41E1-4BF3-81D0-AB69D485C2F2}">
      <dgm:prSet/>
      <dgm:spPr/>
      <dgm:t>
        <a:bodyPr/>
        <a:lstStyle/>
        <a:p>
          <a:endParaRPr lang="ru-RU"/>
        </a:p>
      </dgm:t>
    </dgm:pt>
    <dgm:pt modelId="{ECAAF6FD-2BD1-4870-A4EA-1E5F0658E9EC}">
      <dgm:prSet phldrT="[Текст]" custT="1"/>
      <dgm:spPr/>
      <dgm:t>
        <a:bodyPr/>
        <a:lstStyle/>
        <a:p>
          <a:pPr algn="ctr"/>
          <a:r>
            <a:rPr lang="en-US" sz="1000" dirty="0" smtClean="0"/>
            <a:t>Demonstrates correlation between 2 variables</a:t>
          </a:r>
          <a:endParaRPr lang="ru-RU" sz="1000" dirty="0"/>
        </a:p>
      </dgm:t>
    </dgm:pt>
    <dgm:pt modelId="{A3855A8D-CF03-447C-B630-E20791B23D82}" type="parTrans" cxnId="{89570C9A-3471-4D5E-A0D4-11586149430A}">
      <dgm:prSet/>
      <dgm:spPr/>
      <dgm:t>
        <a:bodyPr/>
        <a:lstStyle/>
        <a:p>
          <a:endParaRPr lang="ru-RU"/>
        </a:p>
      </dgm:t>
    </dgm:pt>
    <dgm:pt modelId="{73D86CC4-9C9B-4D66-B9EB-D64BF6B6BC02}" type="sibTrans" cxnId="{89570C9A-3471-4D5E-A0D4-11586149430A}">
      <dgm:prSet/>
      <dgm:spPr/>
      <dgm:t>
        <a:bodyPr/>
        <a:lstStyle/>
        <a:p>
          <a:endParaRPr lang="ru-RU"/>
        </a:p>
      </dgm:t>
    </dgm:pt>
    <dgm:pt modelId="{425ED7A5-8E34-4FDC-AD54-E4C0AAB23FB5}" type="pres">
      <dgm:prSet presAssocID="{59C5F946-F696-4A12-B5BC-EA601BBAEC2F}" presName="rootNode" presStyleCnt="0">
        <dgm:presLayoutVars>
          <dgm:chMax/>
          <dgm:chPref/>
          <dgm:dir/>
          <dgm:animLvl val="lvl"/>
        </dgm:presLayoutVars>
      </dgm:prSet>
      <dgm:spPr/>
      <dgm:t>
        <a:bodyPr/>
        <a:lstStyle/>
        <a:p>
          <a:endParaRPr lang="ru-RU"/>
        </a:p>
      </dgm:t>
    </dgm:pt>
    <dgm:pt modelId="{7604AAFF-FD54-4BA2-A996-991820EE053A}" type="pres">
      <dgm:prSet presAssocID="{1508B10B-75D3-4C01-BF0E-F11346B2CF9F}" presName="composite" presStyleCnt="0"/>
      <dgm:spPr/>
    </dgm:pt>
    <dgm:pt modelId="{42E8B9BE-9CB1-4C1F-AE5C-4D301BBBE88F}" type="pres">
      <dgm:prSet presAssocID="{1508B10B-75D3-4C01-BF0E-F11346B2CF9F}" presName="ParentText" presStyleLbl="node1" presStyleIdx="0" presStyleCnt="4">
        <dgm:presLayoutVars>
          <dgm:chMax val="1"/>
          <dgm:chPref val="1"/>
          <dgm:bulletEnabled val="1"/>
        </dgm:presLayoutVars>
      </dgm:prSet>
      <dgm:spPr/>
      <dgm:t>
        <a:bodyPr/>
        <a:lstStyle/>
        <a:p>
          <a:endParaRPr lang="ru-RU"/>
        </a:p>
      </dgm:t>
    </dgm:pt>
    <dgm:pt modelId="{03F683ED-4B7A-41D1-B4E9-FF88F9C4E489}" type="pres">
      <dgm:prSet presAssocID="{1508B10B-75D3-4C01-BF0E-F11346B2CF9F}" presName="Image" presStyleLbl="bgImgPlace1" presStyleIdx="0" presStyleCnt="4" custScaleY="47577" custLinFactNeighborY="-28287"/>
      <dgm:spPr>
        <a:blipFill rotWithShape="1">
          <a:blip xmlns:r="http://schemas.openxmlformats.org/officeDocument/2006/relationships" r:embed="rId1"/>
          <a:stretch>
            <a:fillRect/>
          </a:stretch>
        </a:blipFill>
      </dgm:spPr>
    </dgm:pt>
    <dgm:pt modelId="{4C363419-BD22-4F80-A07D-93F77AC17069}" type="pres">
      <dgm:prSet presAssocID="{1508B10B-75D3-4C01-BF0E-F11346B2CF9F}" presName="ChildText" presStyleLbl="fgAcc1" presStyleIdx="0" presStyleCnt="4" custScaleY="73244" custLinFactNeighborX="-30083" custLinFactNeighborY="-3585">
        <dgm:presLayoutVars>
          <dgm:chMax val="0"/>
          <dgm:chPref val="0"/>
          <dgm:bulletEnabled val="1"/>
        </dgm:presLayoutVars>
      </dgm:prSet>
      <dgm:spPr/>
      <dgm:t>
        <a:bodyPr/>
        <a:lstStyle/>
        <a:p>
          <a:endParaRPr lang="ru-RU"/>
        </a:p>
      </dgm:t>
    </dgm:pt>
    <dgm:pt modelId="{FF118475-4449-4574-8829-47B7B6CE0EBF}" type="pres">
      <dgm:prSet presAssocID="{46728E1D-BE44-4B67-B9EB-D1D8304E2BA3}" presName="sibTrans" presStyleCnt="0"/>
      <dgm:spPr/>
    </dgm:pt>
    <dgm:pt modelId="{EFDBBB6E-696C-478B-9F7C-2FC9EF0EFE94}" type="pres">
      <dgm:prSet presAssocID="{8D210549-45B7-4CA9-889A-19F9E797049E}" presName="composite" presStyleCnt="0"/>
      <dgm:spPr/>
    </dgm:pt>
    <dgm:pt modelId="{D181785B-7C3A-427F-8947-515A3D8789F7}" type="pres">
      <dgm:prSet presAssocID="{8D210549-45B7-4CA9-889A-19F9E797049E}" presName="ParentText" presStyleLbl="node1" presStyleIdx="1" presStyleCnt="4">
        <dgm:presLayoutVars>
          <dgm:chMax val="1"/>
          <dgm:chPref val="1"/>
          <dgm:bulletEnabled val="1"/>
        </dgm:presLayoutVars>
      </dgm:prSet>
      <dgm:spPr/>
      <dgm:t>
        <a:bodyPr/>
        <a:lstStyle/>
        <a:p>
          <a:endParaRPr lang="ru-RU"/>
        </a:p>
      </dgm:t>
    </dgm:pt>
    <dgm:pt modelId="{CA60F1F4-B64C-44D0-AB01-4BA7B3DF24F7}" type="pres">
      <dgm:prSet presAssocID="{8D210549-45B7-4CA9-889A-19F9E797049E}" presName="Image" presStyleLbl="bgImgPlace1" presStyleIdx="1" presStyleCnt="4" custScaleY="69594" custLinFactNeighborY="-16808"/>
      <dgm:spPr>
        <a:blipFill rotWithShape="1">
          <a:blip xmlns:r="http://schemas.openxmlformats.org/officeDocument/2006/relationships" r:embed="rId2"/>
          <a:stretch>
            <a:fillRect/>
          </a:stretch>
        </a:blipFill>
      </dgm:spPr>
    </dgm:pt>
    <dgm:pt modelId="{679A25B9-6BA5-487F-BE04-20D030589295}" type="pres">
      <dgm:prSet presAssocID="{8D210549-45B7-4CA9-889A-19F9E797049E}" presName="ChildText" presStyleLbl="fgAcc1" presStyleIdx="1" presStyleCnt="4" custScaleX="96306" custScaleY="56779" custLinFactNeighborX="-28508" custLinFactNeighborY="28228">
        <dgm:presLayoutVars>
          <dgm:chMax val="0"/>
          <dgm:chPref val="0"/>
          <dgm:bulletEnabled val="1"/>
        </dgm:presLayoutVars>
      </dgm:prSet>
      <dgm:spPr/>
      <dgm:t>
        <a:bodyPr/>
        <a:lstStyle/>
        <a:p>
          <a:endParaRPr lang="ru-RU"/>
        </a:p>
      </dgm:t>
    </dgm:pt>
    <dgm:pt modelId="{B581C1EA-438F-4469-9691-FD09B6D8C8CB}" type="pres">
      <dgm:prSet presAssocID="{0BCFED11-6099-431E-9333-53512F794757}" presName="sibTrans" presStyleCnt="0"/>
      <dgm:spPr/>
    </dgm:pt>
    <dgm:pt modelId="{AB64C637-3F7D-4AB4-8FB1-41592CEFA618}" type="pres">
      <dgm:prSet presAssocID="{F5A4FC84-3839-4361-97B1-D80A0089365E}" presName="composite" presStyleCnt="0"/>
      <dgm:spPr/>
    </dgm:pt>
    <dgm:pt modelId="{5F68A5BA-C13C-4DE8-8ABC-6B4D8742D14A}" type="pres">
      <dgm:prSet presAssocID="{F5A4FC84-3839-4361-97B1-D80A0089365E}" presName="ParentText" presStyleLbl="node1" presStyleIdx="2" presStyleCnt="4">
        <dgm:presLayoutVars>
          <dgm:chMax val="1"/>
          <dgm:chPref val="1"/>
          <dgm:bulletEnabled val="1"/>
        </dgm:presLayoutVars>
      </dgm:prSet>
      <dgm:spPr/>
      <dgm:t>
        <a:bodyPr/>
        <a:lstStyle/>
        <a:p>
          <a:endParaRPr lang="ru-RU"/>
        </a:p>
      </dgm:t>
    </dgm:pt>
    <dgm:pt modelId="{5B75BFAE-A99F-4F48-BAFC-615178484C7B}" type="pres">
      <dgm:prSet presAssocID="{F5A4FC84-3839-4361-97B1-D80A0089365E}" presName="Image" presStyleLbl="bgImgPlace1" presStyleIdx="2" presStyleCnt="4" custScaleY="32822" custLinFactNeighborY="-35124"/>
      <dgm:spPr>
        <a:blipFill rotWithShape="1">
          <a:blip xmlns:r="http://schemas.openxmlformats.org/officeDocument/2006/relationships" r:embed="rId3"/>
          <a:stretch>
            <a:fillRect/>
          </a:stretch>
        </a:blipFill>
      </dgm:spPr>
    </dgm:pt>
    <dgm:pt modelId="{228C01C0-9D7B-4194-85FE-1299E7574B2C}" type="pres">
      <dgm:prSet presAssocID="{F5A4FC84-3839-4361-97B1-D80A0089365E}" presName="ChildText" presStyleLbl="fgAcc1" presStyleIdx="2" presStyleCnt="4" custScaleY="59724" custLinFactNeighborX="-11409">
        <dgm:presLayoutVars>
          <dgm:chMax val="0"/>
          <dgm:chPref val="0"/>
          <dgm:bulletEnabled val="1"/>
        </dgm:presLayoutVars>
      </dgm:prSet>
      <dgm:spPr/>
      <dgm:t>
        <a:bodyPr/>
        <a:lstStyle/>
        <a:p>
          <a:endParaRPr lang="ru-RU"/>
        </a:p>
      </dgm:t>
    </dgm:pt>
    <dgm:pt modelId="{36801AD0-9136-4869-9C1D-03DB083478A3}" type="pres">
      <dgm:prSet presAssocID="{5D71EBAE-C3A9-4D56-9D60-BB43D23C31FB}" presName="sibTrans" presStyleCnt="0"/>
      <dgm:spPr/>
    </dgm:pt>
    <dgm:pt modelId="{50107378-421E-42EC-84DA-204DA0DD99DB}" type="pres">
      <dgm:prSet presAssocID="{C730CA89-CEC8-4892-A5B8-75E7EEADCB56}" presName="composite" presStyleCnt="0"/>
      <dgm:spPr/>
    </dgm:pt>
    <dgm:pt modelId="{60AD8393-FA92-4625-8FEC-EB7D0D8EE1FB}" type="pres">
      <dgm:prSet presAssocID="{C730CA89-CEC8-4892-A5B8-75E7EEADCB56}" presName="ParentText" presStyleLbl="node1" presStyleIdx="3" presStyleCnt="4">
        <dgm:presLayoutVars>
          <dgm:chMax val="1"/>
          <dgm:chPref val="1"/>
          <dgm:bulletEnabled val="1"/>
        </dgm:presLayoutVars>
      </dgm:prSet>
      <dgm:spPr/>
      <dgm:t>
        <a:bodyPr/>
        <a:lstStyle/>
        <a:p>
          <a:endParaRPr lang="ru-RU"/>
        </a:p>
      </dgm:t>
    </dgm:pt>
    <dgm:pt modelId="{8E3E3E86-F201-43B8-94AD-91C2295A1818}" type="pres">
      <dgm:prSet presAssocID="{C730CA89-CEC8-4892-A5B8-75E7EEADCB56}" presName="Image" presStyleLbl="bgImgPlace1" presStyleIdx="3" presStyleCnt="4" custScaleY="49067" custLinFactNeighborX="-1" custLinFactNeighborY="-26774"/>
      <dgm:spPr>
        <a:blipFill rotWithShape="1">
          <a:blip xmlns:r="http://schemas.openxmlformats.org/officeDocument/2006/relationships" r:embed="rId4"/>
          <a:stretch>
            <a:fillRect/>
          </a:stretch>
        </a:blipFill>
      </dgm:spPr>
    </dgm:pt>
    <dgm:pt modelId="{D4E2B309-180D-40F2-BDB1-49A789BEA9CC}" type="pres">
      <dgm:prSet presAssocID="{C730CA89-CEC8-4892-A5B8-75E7EEADCB56}" presName="ChildText" presStyleLbl="fgAcc1" presStyleIdx="3" presStyleCnt="4" custScaleY="55469" custLinFactNeighborX="-2888" custLinFactNeighborY="4654">
        <dgm:presLayoutVars>
          <dgm:chMax val="0"/>
          <dgm:chPref val="0"/>
          <dgm:bulletEnabled val="1"/>
        </dgm:presLayoutVars>
      </dgm:prSet>
      <dgm:spPr/>
      <dgm:t>
        <a:bodyPr/>
        <a:lstStyle/>
        <a:p>
          <a:endParaRPr lang="ru-RU"/>
        </a:p>
      </dgm:t>
    </dgm:pt>
  </dgm:ptLst>
  <dgm:cxnLst>
    <dgm:cxn modelId="{A0045B73-140E-4A8E-AF42-E49B1ECB4B2D}" srcId="{59C5F946-F696-4A12-B5BC-EA601BBAEC2F}" destId="{8D210549-45B7-4CA9-889A-19F9E797049E}" srcOrd="1" destOrd="0" parTransId="{0C9EC8FE-68FB-4FB7-9CF0-F0CB65F73BB5}" sibTransId="{0BCFED11-6099-431E-9333-53512F794757}"/>
    <dgm:cxn modelId="{78EC2B93-570E-4C3B-9808-DDEB2F1DA47A}" srcId="{F5A4FC84-3839-4361-97B1-D80A0089365E}" destId="{AAE58895-D1CB-4650-82CF-91294C1E5BBD}" srcOrd="0" destOrd="0" parTransId="{8F841CE7-0320-41D4-AC5C-44E0D8E1DEFA}" sibTransId="{7F385A9A-52B0-4EE6-9FAB-F67E323FDC94}"/>
    <dgm:cxn modelId="{7091148F-EC1D-4714-AD05-656A2D41D091}" type="presOf" srcId="{F5A4FC84-3839-4361-97B1-D80A0089365E}" destId="{5F68A5BA-C13C-4DE8-8ABC-6B4D8742D14A}" srcOrd="0" destOrd="0" presId="urn:microsoft.com/office/officeart/2008/layout/TitledPictureBlocks"/>
    <dgm:cxn modelId="{33460085-6A02-4495-8397-54BCE726CEF0}" type="presOf" srcId="{AAE58895-D1CB-4650-82CF-91294C1E5BBD}" destId="{228C01C0-9D7B-4194-85FE-1299E7574B2C}" srcOrd="0" destOrd="0" presId="urn:microsoft.com/office/officeart/2008/layout/TitledPictureBlocks"/>
    <dgm:cxn modelId="{D47FA1B7-E652-469B-87E6-DDC07B5C8687}" srcId="{59C5F946-F696-4A12-B5BC-EA601BBAEC2F}" destId="{F5A4FC84-3839-4361-97B1-D80A0089365E}" srcOrd="2" destOrd="0" parTransId="{E09D52EE-D351-4A07-B402-BA9E210776DC}" sibTransId="{5D71EBAE-C3A9-4D56-9D60-BB43D23C31FB}"/>
    <dgm:cxn modelId="{D2FC2ED3-F2CA-4E5F-8B36-9925EC177612}" type="presOf" srcId="{8D210549-45B7-4CA9-889A-19F9E797049E}" destId="{D181785B-7C3A-427F-8947-515A3D8789F7}" srcOrd="0" destOrd="0" presId="urn:microsoft.com/office/officeart/2008/layout/TitledPictureBlocks"/>
    <dgm:cxn modelId="{E93272B5-EC5C-4062-8876-C440D55D55EC}" srcId="{8D210549-45B7-4CA9-889A-19F9E797049E}" destId="{F926E036-68F1-462C-99C7-D527ADB131D5}" srcOrd="0" destOrd="0" parTransId="{8176E00E-716B-4058-B14D-574AF5F5EA05}" sibTransId="{EEA26ED8-F71F-4141-991D-BA2A4532B5DC}"/>
    <dgm:cxn modelId="{A0B84A91-614E-48BA-92AD-9F6A5996367E}" type="presOf" srcId="{F926E036-68F1-462C-99C7-D527ADB131D5}" destId="{679A25B9-6BA5-487F-BE04-20D030589295}" srcOrd="0" destOrd="0" presId="urn:microsoft.com/office/officeart/2008/layout/TitledPictureBlocks"/>
    <dgm:cxn modelId="{65824102-432C-4E1F-8C63-C737B4E6FB3A}" type="presOf" srcId="{1508B10B-75D3-4C01-BF0E-F11346B2CF9F}" destId="{42E8B9BE-9CB1-4C1F-AE5C-4D301BBBE88F}" srcOrd="0" destOrd="0" presId="urn:microsoft.com/office/officeart/2008/layout/TitledPictureBlocks"/>
    <dgm:cxn modelId="{C97AE480-785C-4ECC-A258-E9031E03A0CA}" type="presOf" srcId="{C730CA89-CEC8-4892-A5B8-75E7EEADCB56}" destId="{60AD8393-FA92-4625-8FEC-EB7D0D8EE1FB}" srcOrd="0" destOrd="0" presId="urn:microsoft.com/office/officeart/2008/layout/TitledPictureBlocks"/>
    <dgm:cxn modelId="{01A80059-A534-45AC-A9DC-DA0DE53852D4}" srcId="{59C5F946-F696-4A12-B5BC-EA601BBAEC2F}" destId="{1508B10B-75D3-4C01-BF0E-F11346B2CF9F}" srcOrd="0" destOrd="0" parTransId="{6D593130-66A9-4BCF-BE46-DA6A79036B5B}" sibTransId="{46728E1D-BE44-4B67-B9EB-D1D8304E2BA3}"/>
    <dgm:cxn modelId="{E344BD8E-8891-454E-8EDF-886E8A940408}" type="presOf" srcId="{ECAAF6FD-2BD1-4870-A4EA-1E5F0658E9EC}" destId="{D4E2B309-180D-40F2-BDB1-49A789BEA9CC}" srcOrd="0" destOrd="0" presId="urn:microsoft.com/office/officeart/2008/layout/TitledPictureBlocks"/>
    <dgm:cxn modelId="{89570C9A-3471-4D5E-A0D4-11586149430A}" srcId="{C730CA89-CEC8-4892-A5B8-75E7EEADCB56}" destId="{ECAAF6FD-2BD1-4870-A4EA-1E5F0658E9EC}" srcOrd="0" destOrd="0" parTransId="{A3855A8D-CF03-447C-B630-E20791B23D82}" sibTransId="{73D86CC4-9C9B-4D66-B9EB-D64BF6B6BC02}"/>
    <dgm:cxn modelId="{EB9A3E5A-9F96-4A07-B1BD-178C364497B0}" srcId="{1508B10B-75D3-4C01-BF0E-F11346B2CF9F}" destId="{1ACDCFCE-A905-4BCC-A754-37F646539A27}" srcOrd="0" destOrd="0" parTransId="{EEA0AC56-2B58-4D04-8BF0-066747CE7E93}" sibTransId="{A969A00A-23C6-418F-BA4F-1F4C1DF52CE2}"/>
    <dgm:cxn modelId="{62595D85-41E1-4BF3-81D0-AB69D485C2F2}" srcId="{59C5F946-F696-4A12-B5BC-EA601BBAEC2F}" destId="{C730CA89-CEC8-4892-A5B8-75E7EEADCB56}" srcOrd="3" destOrd="0" parTransId="{0AFBBCB2-5655-43A4-84EA-03049F502C82}" sibTransId="{AE370E0A-003F-4FB1-A9A9-4674FDC553F7}"/>
    <dgm:cxn modelId="{F2C4CBDA-D133-4327-8BFC-CCF652525930}" type="presOf" srcId="{59C5F946-F696-4A12-B5BC-EA601BBAEC2F}" destId="{425ED7A5-8E34-4FDC-AD54-E4C0AAB23FB5}" srcOrd="0" destOrd="0" presId="urn:microsoft.com/office/officeart/2008/layout/TitledPictureBlocks"/>
    <dgm:cxn modelId="{F635B7E1-93EE-4B62-9469-98B71B294719}" type="presOf" srcId="{1ACDCFCE-A905-4BCC-A754-37F646539A27}" destId="{4C363419-BD22-4F80-A07D-93F77AC17069}" srcOrd="0" destOrd="0" presId="urn:microsoft.com/office/officeart/2008/layout/TitledPictureBlocks"/>
    <dgm:cxn modelId="{E7AAEE7A-4F54-4CBD-AB1F-E5440C527FD8}" type="presParOf" srcId="{425ED7A5-8E34-4FDC-AD54-E4C0AAB23FB5}" destId="{7604AAFF-FD54-4BA2-A996-991820EE053A}" srcOrd="0" destOrd="0" presId="urn:microsoft.com/office/officeart/2008/layout/TitledPictureBlocks"/>
    <dgm:cxn modelId="{274C12AD-35A2-4A56-9CB6-265A4E788C8C}" type="presParOf" srcId="{7604AAFF-FD54-4BA2-A996-991820EE053A}" destId="{42E8B9BE-9CB1-4C1F-AE5C-4D301BBBE88F}" srcOrd="0" destOrd="0" presId="urn:microsoft.com/office/officeart/2008/layout/TitledPictureBlocks"/>
    <dgm:cxn modelId="{99E75991-C2D0-43D6-95D9-1770F94553FF}" type="presParOf" srcId="{7604AAFF-FD54-4BA2-A996-991820EE053A}" destId="{03F683ED-4B7A-41D1-B4E9-FF88F9C4E489}" srcOrd="1" destOrd="0" presId="urn:microsoft.com/office/officeart/2008/layout/TitledPictureBlocks"/>
    <dgm:cxn modelId="{08F6C983-B48B-4EE9-9B68-450B87F6C3C7}" type="presParOf" srcId="{7604AAFF-FD54-4BA2-A996-991820EE053A}" destId="{4C363419-BD22-4F80-A07D-93F77AC17069}" srcOrd="2" destOrd="0" presId="urn:microsoft.com/office/officeart/2008/layout/TitledPictureBlocks"/>
    <dgm:cxn modelId="{3F4DC2F3-B2C1-4B8A-8285-15A1928AB32F}" type="presParOf" srcId="{425ED7A5-8E34-4FDC-AD54-E4C0AAB23FB5}" destId="{FF118475-4449-4574-8829-47B7B6CE0EBF}" srcOrd="1" destOrd="0" presId="urn:microsoft.com/office/officeart/2008/layout/TitledPictureBlocks"/>
    <dgm:cxn modelId="{A23EF1A7-D3C6-47C5-AA49-767456D2DCEE}" type="presParOf" srcId="{425ED7A5-8E34-4FDC-AD54-E4C0AAB23FB5}" destId="{EFDBBB6E-696C-478B-9F7C-2FC9EF0EFE94}" srcOrd="2" destOrd="0" presId="urn:microsoft.com/office/officeart/2008/layout/TitledPictureBlocks"/>
    <dgm:cxn modelId="{CF853C78-2DF4-43C3-904C-889E504FEA42}" type="presParOf" srcId="{EFDBBB6E-696C-478B-9F7C-2FC9EF0EFE94}" destId="{D181785B-7C3A-427F-8947-515A3D8789F7}" srcOrd="0" destOrd="0" presId="urn:microsoft.com/office/officeart/2008/layout/TitledPictureBlocks"/>
    <dgm:cxn modelId="{66CC1029-40FB-4505-9098-E7FBAFAEB0A3}" type="presParOf" srcId="{EFDBBB6E-696C-478B-9F7C-2FC9EF0EFE94}" destId="{CA60F1F4-B64C-44D0-AB01-4BA7B3DF24F7}" srcOrd="1" destOrd="0" presId="urn:microsoft.com/office/officeart/2008/layout/TitledPictureBlocks"/>
    <dgm:cxn modelId="{37E8AB68-3226-43EF-8A24-42AF449F8CAF}" type="presParOf" srcId="{EFDBBB6E-696C-478B-9F7C-2FC9EF0EFE94}" destId="{679A25B9-6BA5-487F-BE04-20D030589295}" srcOrd="2" destOrd="0" presId="urn:microsoft.com/office/officeart/2008/layout/TitledPictureBlocks"/>
    <dgm:cxn modelId="{E7876744-61CA-4D2C-9074-B5334F5D287E}" type="presParOf" srcId="{425ED7A5-8E34-4FDC-AD54-E4C0AAB23FB5}" destId="{B581C1EA-438F-4469-9691-FD09B6D8C8CB}" srcOrd="3" destOrd="0" presId="urn:microsoft.com/office/officeart/2008/layout/TitledPictureBlocks"/>
    <dgm:cxn modelId="{6FCC9742-DC39-474B-BB98-5069538DE99A}" type="presParOf" srcId="{425ED7A5-8E34-4FDC-AD54-E4C0AAB23FB5}" destId="{AB64C637-3F7D-4AB4-8FB1-41592CEFA618}" srcOrd="4" destOrd="0" presId="urn:microsoft.com/office/officeart/2008/layout/TitledPictureBlocks"/>
    <dgm:cxn modelId="{950490DF-B697-4431-8451-F83B1032658F}" type="presParOf" srcId="{AB64C637-3F7D-4AB4-8FB1-41592CEFA618}" destId="{5F68A5BA-C13C-4DE8-8ABC-6B4D8742D14A}" srcOrd="0" destOrd="0" presId="urn:microsoft.com/office/officeart/2008/layout/TitledPictureBlocks"/>
    <dgm:cxn modelId="{5C97F450-EFA8-4AA2-8D05-80E783C65EB7}" type="presParOf" srcId="{AB64C637-3F7D-4AB4-8FB1-41592CEFA618}" destId="{5B75BFAE-A99F-4F48-BAFC-615178484C7B}" srcOrd="1" destOrd="0" presId="urn:microsoft.com/office/officeart/2008/layout/TitledPictureBlocks"/>
    <dgm:cxn modelId="{D6AD3651-4E5B-4EC1-AE80-83B09B3FF2A1}" type="presParOf" srcId="{AB64C637-3F7D-4AB4-8FB1-41592CEFA618}" destId="{228C01C0-9D7B-4194-85FE-1299E7574B2C}" srcOrd="2" destOrd="0" presId="urn:microsoft.com/office/officeart/2008/layout/TitledPictureBlocks"/>
    <dgm:cxn modelId="{C1CF657F-540D-45C4-BFD0-DAB5E76DB9BE}" type="presParOf" srcId="{425ED7A5-8E34-4FDC-AD54-E4C0AAB23FB5}" destId="{36801AD0-9136-4869-9C1D-03DB083478A3}" srcOrd="5" destOrd="0" presId="urn:microsoft.com/office/officeart/2008/layout/TitledPictureBlocks"/>
    <dgm:cxn modelId="{DBFE17F8-2678-4CEB-A7F7-7C45C85EC00E}" type="presParOf" srcId="{425ED7A5-8E34-4FDC-AD54-E4C0AAB23FB5}" destId="{50107378-421E-42EC-84DA-204DA0DD99DB}" srcOrd="6" destOrd="0" presId="urn:microsoft.com/office/officeart/2008/layout/TitledPictureBlocks"/>
    <dgm:cxn modelId="{37BA1F81-6085-4BEC-9DD4-B916AC279F09}" type="presParOf" srcId="{50107378-421E-42EC-84DA-204DA0DD99DB}" destId="{60AD8393-FA92-4625-8FEC-EB7D0D8EE1FB}" srcOrd="0" destOrd="0" presId="urn:microsoft.com/office/officeart/2008/layout/TitledPictureBlocks"/>
    <dgm:cxn modelId="{3F771742-897F-4DDA-9712-F18544CDFA47}" type="presParOf" srcId="{50107378-421E-42EC-84DA-204DA0DD99DB}" destId="{8E3E3E86-F201-43B8-94AD-91C2295A1818}" srcOrd="1" destOrd="0" presId="urn:microsoft.com/office/officeart/2008/layout/TitledPictureBlocks"/>
    <dgm:cxn modelId="{4992EC70-41F6-4769-8192-34FD1D245D30}" type="presParOf" srcId="{50107378-421E-42EC-84DA-204DA0DD99DB}" destId="{D4E2B309-180D-40F2-BDB1-49A789BEA9CC}"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C5F946-F696-4A12-B5BC-EA601BBAEC2F}"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ru-RU"/>
        </a:p>
      </dgm:t>
    </dgm:pt>
    <dgm:pt modelId="{1508B10B-75D3-4C01-BF0E-F11346B2CF9F}">
      <dgm:prSet phldrT="[Текст]" custT="1"/>
      <dgm:spPr/>
      <dgm:t>
        <a:bodyPr/>
        <a:lstStyle/>
        <a:p>
          <a:r>
            <a:rPr lang="en-US" sz="1500" dirty="0" smtClean="0"/>
            <a:t>Define X, Y</a:t>
          </a:r>
          <a:endParaRPr lang="ru-RU" sz="1500" dirty="0"/>
        </a:p>
      </dgm:t>
    </dgm:pt>
    <dgm:pt modelId="{6D593130-66A9-4BCF-BE46-DA6A79036B5B}" type="parTrans" cxnId="{01A80059-A534-45AC-A9DC-DA0DE53852D4}">
      <dgm:prSet/>
      <dgm:spPr/>
      <dgm:t>
        <a:bodyPr/>
        <a:lstStyle/>
        <a:p>
          <a:endParaRPr lang="ru-RU"/>
        </a:p>
      </dgm:t>
    </dgm:pt>
    <dgm:pt modelId="{46728E1D-BE44-4B67-B9EB-D1D8304E2BA3}" type="sibTrans" cxnId="{01A80059-A534-45AC-A9DC-DA0DE53852D4}">
      <dgm:prSet/>
      <dgm:spPr/>
      <dgm:t>
        <a:bodyPr/>
        <a:lstStyle/>
        <a:p>
          <a:endParaRPr lang="ru-RU"/>
        </a:p>
      </dgm:t>
    </dgm:pt>
    <dgm:pt modelId="{8D210549-45B7-4CA9-889A-19F9E797049E}">
      <dgm:prSet phldrT="[Текст]" custT="1"/>
      <dgm:spPr/>
      <dgm:t>
        <a:bodyPr/>
        <a:lstStyle/>
        <a:p>
          <a:r>
            <a:rPr lang="en-US" sz="1500" dirty="0" smtClean="0"/>
            <a:t>Split the data into training and test date</a:t>
          </a:r>
          <a:endParaRPr lang="ru-RU" sz="1500" dirty="0"/>
        </a:p>
      </dgm:t>
    </dgm:pt>
    <dgm:pt modelId="{0C9EC8FE-68FB-4FB7-9CF0-F0CB65F73BB5}" type="parTrans" cxnId="{A0045B73-140E-4A8E-AF42-E49B1ECB4B2D}">
      <dgm:prSet/>
      <dgm:spPr/>
      <dgm:t>
        <a:bodyPr/>
        <a:lstStyle/>
        <a:p>
          <a:endParaRPr lang="ru-RU"/>
        </a:p>
      </dgm:t>
    </dgm:pt>
    <dgm:pt modelId="{0BCFED11-6099-431E-9333-53512F794757}" type="sibTrans" cxnId="{A0045B73-140E-4A8E-AF42-E49B1ECB4B2D}">
      <dgm:prSet/>
      <dgm:spPr/>
      <dgm:t>
        <a:bodyPr/>
        <a:lstStyle/>
        <a:p>
          <a:endParaRPr lang="ru-RU"/>
        </a:p>
      </dgm:t>
    </dgm:pt>
    <dgm:pt modelId="{F5A4FC84-3839-4361-97B1-D80A0089365E}">
      <dgm:prSet phldrT="[Текст]" custT="1"/>
      <dgm:spPr/>
      <dgm:t>
        <a:bodyPr/>
        <a:lstStyle/>
        <a:p>
          <a:r>
            <a:rPr lang="en-US" sz="1500" i="0" dirty="0" smtClean="0"/>
            <a:t>Initialize models (LR, KNN, SVM, Decision Tree)</a:t>
          </a:r>
          <a:endParaRPr lang="ru-RU" sz="1500" i="0" dirty="0"/>
        </a:p>
      </dgm:t>
    </dgm:pt>
    <dgm:pt modelId="{E09D52EE-D351-4A07-B402-BA9E210776DC}" type="parTrans" cxnId="{D47FA1B7-E652-469B-87E6-DDC07B5C8687}">
      <dgm:prSet/>
      <dgm:spPr/>
      <dgm:t>
        <a:bodyPr/>
        <a:lstStyle/>
        <a:p>
          <a:endParaRPr lang="ru-RU"/>
        </a:p>
      </dgm:t>
    </dgm:pt>
    <dgm:pt modelId="{5D71EBAE-C3A9-4D56-9D60-BB43D23C31FB}" type="sibTrans" cxnId="{D47FA1B7-E652-469B-87E6-DDC07B5C8687}">
      <dgm:prSet/>
      <dgm:spPr/>
      <dgm:t>
        <a:bodyPr/>
        <a:lstStyle/>
        <a:p>
          <a:endParaRPr lang="ru-RU"/>
        </a:p>
      </dgm:t>
    </dgm:pt>
    <dgm:pt modelId="{6EE72FF2-39A8-470A-8F53-D2D3CD10E5E3}">
      <dgm:prSet custT="1"/>
      <dgm:spPr/>
      <dgm:t>
        <a:bodyPr/>
        <a:lstStyle/>
        <a:p>
          <a:r>
            <a:rPr lang="en-US" sz="1500" dirty="0" smtClean="0"/>
            <a:t>Create Grid Search objects for each model</a:t>
          </a:r>
          <a:endParaRPr lang="ru-RU" sz="1500" dirty="0"/>
        </a:p>
      </dgm:t>
    </dgm:pt>
    <dgm:pt modelId="{F4902851-B484-4933-9D5E-39C2DA37E4C9}" type="parTrans" cxnId="{4C2960A8-D785-4F06-9C9A-EF6AC79007D0}">
      <dgm:prSet/>
      <dgm:spPr/>
      <dgm:t>
        <a:bodyPr/>
        <a:lstStyle/>
        <a:p>
          <a:endParaRPr lang="ru-RU"/>
        </a:p>
      </dgm:t>
    </dgm:pt>
    <dgm:pt modelId="{E440FE3C-EB5A-4013-83DF-FCF107BFCD05}" type="sibTrans" cxnId="{4C2960A8-D785-4F06-9C9A-EF6AC79007D0}">
      <dgm:prSet/>
      <dgm:spPr/>
      <dgm:t>
        <a:bodyPr/>
        <a:lstStyle/>
        <a:p>
          <a:endParaRPr lang="ru-RU"/>
        </a:p>
      </dgm:t>
    </dgm:pt>
    <dgm:pt modelId="{E4D54284-ACE3-4749-A1FA-F705866DAB99}">
      <dgm:prSet custT="1"/>
      <dgm:spPr/>
      <dgm:t>
        <a:bodyPr/>
        <a:lstStyle/>
        <a:p>
          <a:r>
            <a:rPr lang="en-US" sz="1500" dirty="0" smtClean="0"/>
            <a:t>Calculate accuracy of each model</a:t>
          </a:r>
          <a:endParaRPr lang="ru-RU" sz="1500" dirty="0"/>
        </a:p>
      </dgm:t>
    </dgm:pt>
    <dgm:pt modelId="{4090A8C6-3DEF-44D9-8299-D424686E04EA}" type="parTrans" cxnId="{451AE16D-F98B-4DE6-8B06-4C3AD4FD7416}">
      <dgm:prSet/>
      <dgm:spPr/>
      <dgm:t>
        <a:bodyPr/>
        <a:lstStyle/>
        <a:p>
          <a:endParaRPr lang="ru-RU"/>
        </a:p>
      </dgm:t>
    </dgm:pt>
    <dgm:pt modelId="{CAF87C2A-A41E-4341-BB58-D9BB78DB650D}" type="sibTrans" cxnId="{451AE16D-F98B-4DE6-8B06-4C3AD4FD7416}">
      <dgm:prSet/>
      <dgm:spPr/>
      <dgm:t>
        <a:bodyPr/>
        <a:lstStyle/>
        <a:p>
          <a:endParaRPr lang="ru-RU"/>
        </a:p>
      </dgm:t>
    </dgm:pt>
    <dgm:pt modelId="{E9731536-EF61-419B-AEC8-721F30C1603D}">
      <dgm:prSet/>
      <dgm:spPr/>
      <dgm:t>
        <a:bodyPr/>
        <a:lstStyle/>
        <a:p>
          <a:r>
            <a:rPr lang="en-US" dirty="0" smtClean="0"/>
            <a:t>Visualize the results on Confusion Matrixes</a:t>
          </a:r>
          <a:endParaRPr lang="ru-RU" dirty="0"/>
        </a:p>
      </dgm:t>
    </dgm:pt>
    <dgm:pt modelId="{F305F856-3196-4F91-AF8B-421A223F3180}" type="parTrans" cxnId="{A4828B86-11C7-4EDD-8E83-0463187C9BF9}">
      <dgm:prSet/>
      <dgm:spPr/>
      <dgm:t>
        <a:bodyPr/>
        <a:lstStyle/>
        <a:p>
          <a:endParaRPr lang="ru-RU"/>
        </a:p>
      </dgm:t>
    </dgm:pt>
    <dgm:pt modelId="{8EEF5067-AE41-43B0-B9F2-428548E14861}" type="sibTrans" cxnId="{A4828B86-11C7-4EDD-8E83-0463187C9BF9}">
      <dgm:prSet/>
      <dgm:spPr/>
      <dgm:t>
        <a:bodyPr/>
        <a:lstStyle/>
        <a:p>
          <a:endParaRPr lang="ru-RU"/>
        </a:p>
      </dgm:t>
    </dgm:pt>
    <dgm:pt modelId="{557011FA-FF97-47A1-A33C-082858470E93}">
      <dgm:prSet/>
      <dgm:spPr/>
      <dgm:t>
        <a:bodyPr/>
        <a:lstStyle/>
        <a:p>
          <a:r>
            <a:rPr lang="en-US" dirty="0" smtClean="0"/>
            <a:t>Use test sets to estimate performance of the models</a:t>
          </a:r>
          <a:endParaRPr lang="ru-RU" dirty="0"/>
        </a:p>
      </dgm:t>
    </dgm:pt>
    <dgm:pt modelId="{491B05FD-DCDB-43BC-BAC7-06341F45E2F4}" type="parTrans" cxnId="{F03494DA-1DC1-4BA4-8F3E-0E94F853DE46}">
      <dgm:prSet/>
      <dgm:spPr/>
      <dgm:t>
        <a:bodyPr/>
        <a:lstStyle/>
        <a:p>
          <a:endParaRPr lang="ru-RU"/>
        </a:p>
      </dgm:t>
    </dgm:pt>
    <dgm:pt modelId="{7BD3DFE8-5505-4716-8AF8-31D6BD117281}" type="sibTrans" cxnId="{F03494DA-1DC1-4BA4-8F3E-0E94F853DE46}">
      <dgm:prSet/>
      <dgm:spPr/>
      <dgm:t>
        <a:bodyPr/>
        <a:lstStyle/>
        <a:p>
          <a:endParaRPr lang="ru-RU"/>
        </a:p>
      </dgm:t>
    </dgm:pt>
    <dgm:pt modelId="{28146B07-2247-4BD0-BD71-C78B7CF93460}" type="pres">
      <dgm:prSet presAssocID="{59C5F946-F696-4A12-B5BC-EA601BBAEC2F}" presName="Name0" presStyleCnt="0">
        <dgm:presLayoutVars>
          <dgm:dir/>
          <dgm:resizeHandles val="exact"/>
        </dgm:presLayoutVars>
      </dgm:prSet>
      <dgm:spPr/>
      <dgm:t>
        <a:bodyPr/>
        <a:lstStyle/>
        <a:p>
          <a:endParaRPr lang="ru-RU"/>
        </a:p>
      </dgm:t>
    </dgm:pt>
    <dgm:pt modelId="{231E62DB-B39F-422F-8F36-C84D4F6BE14F}" type="pres">
      <dgm:prSet presAssocID="{1508B10B-75D3-4C01-BF0E-F11346B2CF9F}" presName="node" presStyleLbl="node1" presStyleIdx="0" presStyleCnt="7" custLinFactY="-2979" custLinFactNeighborX="66623" custLinFactNeighborY="-100000">
        <dgm:presLayoutVars>
          <dgm:bulletEnabled val="1"/>
        </dgm:presLayoutVars>
      </dgm:prSet>
      <dgm:spPr/>
      <dgm:t>
        <a:bodyPr/>
        <a:lstStyle/>
        <a:p>
          <a:endParaRPr lang="ru-RU"/>
        </a:p>
      </dgm:t>
    </dgm:pt>
    <dgm:pt modelId="{0F2A6FDE-3AD2-49DA-9B98-23B570631AD7}" type="pres">
      <dgm:prSet presAssocID="{46728E1D-BE44-4B67-B9EB-D1D8304E2BA3}" presName="sibTrans" presStyleLbl="sibTrans2D1" presStyleIdx="0" presStyleCnt="6"/>
      <dgm:spPr/>
      <dgm:t>
        <a:bodyPr/>
        <a:lstStyle/>
        <a:p>
          <a:endParaRPr lang="ru-RU"/>
        </a:p>
      </dgm:t>
    </dgm:pt>
    <dgm:pt modelId="{CDC646F2-86B9-47C7-8774-C027CAD6ACB3}" type="pres">
      <dgm:prSet presAssocID="{46728E1D-BE44-4B67-B9EB-D1D8304E2BA3}" presName="connectorText" presStyleLbl="sibTrans2D1" presStyleIdx="0" presStyleCnt="6"/>
      <dgm:spPr/>
      <dgm:t>
        <a:bodyPr/>
        <a:lstStyle/>
        <a:p>
          <a:endParaRPr lang="ru-RU"/>
        </a:p>
      </dgm:t>
    </dgm:pt>
    <dgm:pt modelId="{481F3006-B189-46E3-A9D8-D84EA3A764F2}" type="pres">
      <dgm:prSet presAssocID="{8D210549-45B7-4CA9-889A-19F9E797049E}" presName="node" presStyleLbl="node1" presStyleIdx="1" presStyleCnt="7" custLinFactY="-3308" custLinFactNeighborX="94887" custLinFactNeighborY="-100000">
        <dgm:presLayoutVars>
          <dgm:bulletEnabled val="1"/>
        </dgm:presLayoutVars>
      </dgm:prSet>
      <dgm:spPr/>
      <dgm:t>
        <a:bodyPr/>
        <a:lstStyle/>
        <a:p>
          <a:endParaRPr lang="ru-RU"/>
        </a:p>
      </dgm:t>
    </dgm:pt>
    <dgm:pt modelId="{FA9FF0FA-A948-4C8D-A1A9-11FE95CCA46B}" type="pres">
      <dgm:prSet presAssocID="{0BCFED11-6099-431E-9333-53512F794757}" presName="sibTrans" presStyleLbl="sibTrans2D1" presStyleIdx="1" presStyleCnt="6"/>
      <dgm:spPr/>
      <dgm:t>
        <a:bodyPr/>
        <a:lstStyle/>
        <a:p>
          <a:endParaRPr lang="ru-RU"/>
        </a:p>
      </dgm:t>
    </dgm:pt>
    <dgm:pt modelId="{113691FD-AC39-44AC-8C46-2A3996959C3B}" type="pres">
      <dgm:prSet presAssocID="{0BCFED11-6099-431E-9333-53512F794757}" presName="connectorText" presStyleLbl="sibTrans2D1" presStyleIdx="1" presStyleCnt="6"/>
      <dgm:spPr/>
      <dgm:t>
        <a:bodyPr/>
        <a:lstStyle/>
        <a:p>
          <a:endParaRPr lang="ru-RU"/>
        </a:p>
      </dgm:t>
    </dgm:pt>
    <dgm:pt modelId="{2D2845E4-7FEF-44C9-A342-896C49F954E5}" type="pres">
      <dgm:prSet presAssocID="{F5A4FC84-3839-4361-97B1-D80A0089365E}" presName="node" presStyleLbl="node1" presStyleIdx="2" presStyleCnt="7" custLinFactX="14725" custLinFactY="-2729" custLinFactNeighborX="100000" custLinFactNeighborY="-100000">
        <dgm:presLayoutVars>
          <dgm:bulletEnabled val="1"/>
        </dgm:presLayoutVars>
      </dgm:prSet>
      <dgm:spPr/>
      <dgm:t>
        <a:bodyPr/>
        <a:lstStyle/>
        <a:p>
          <a:endParaRPr lang="ru-RU"/>
        </a:p>
      </dgm:t>
    </dgm:pt>
    <dgm:pt modelId="{851B939B-8745-4678-BF2E-56F4129B897E}" type="pres">
      <dgm:prSet presAssocID="{5D71EBAE-C3A9-4D56-9D60-BB43D23C31FB}" presName="sibTrans" presStyleLbl="sibTrans2D1" presStyleIdx="2" presStyleCnt="6"/>
      <dgm:spPr/>
      <dgm:t>
        <a:bodyPr/>
        <a:lstStyle/>
        <a:p>
          <a:endParaRPr lang="ru-RU"/>
        </a:p>
      </dgm:t>
    </dgm:pt>
    <dgm:pt modelId="{9F97CF3B-0D4E-4232-A257-37FF369D83C6}" type="pres">
      <dgm:prSet presAssocID="{5D71EBAE-C3A9-4D56-9D60-BB43D23C31FB}" presName="connectorText" presStyleLbl="sibTrans2D1" presStyleIdx="2" presStyleCnt="6"/>
      <dgm:spPr/>
      <dgm:t>
        <a:bodyPr/>
        <a:lstStyle/>
        <a:p>
          <a:endParaRPr lang="ru-RU"/>
        </a:p>
      </dgm:t>
    </dgm:pt>
    <dgm:pt modelId="{3696943A-A327-488C-B83A-82564DB00209}" type="pres">
      <dgm:prSet presAssocID="{6EE72FF2-39A8-470A-8F53-D2D3CD10E5E3}" presName="node" presStyleLbl="node1" presStyleIdx="3" presStyleCnt="7" custLinFactX="-46409" custLinFactNeighborX="-100000" custLinFactNeighborY="34950">
        <dgm:presLayoutVars>
          <dgm:bulletEnabled val="1"/>
        </dgm:presLayoutVars>
      </dgm:prSet>
      <dgm:spPr/>
      <dgm:t>
        <a:bodyPr/>
        <a:lstStyle/>
        <a:p>
          <a:endParaRPr lang="ru-RU"/>
        </a:p>
      </dgm:t>
    </dgm:pt>
    <dgm:pt modelId="{DBB529EF-679B-4F04-8A66-1AACD89348B4}" type="pres">
      <dgm:prSet presAssocID="{E440FE3C-EB5A-4013-83DF-FCF107BFCD05}" presName="sibTrans" presStyleLbl="sibTrans2D1" presStyleIdx="3" presStyleCnt="6"/>
      <dgm:spPr/>
      <dgm:t>
        <a:bodyPr/>
        <a:lstStyle/>
        <a:p>
          <a:endParaRPr lang="ru-RU"/>
        </a:p>
      </dgm:t>
    </dgm:pt>
    <dgm:pt modelId="{FE7A556A-9446-4448-8EDB-7DC207B3D760}" type="pres">
      <dgm:prSet presAssocID="{E440FE3C-EB5A-4013-83DF-FCF107BFCD05}" presName="connectorText" presStyleLbl="sibTrans2D1" presStyleIdx="3" presStyleCnt="6"/>
      <dgm:spPr/>
      <dgm:t>
        <a:bodyPr/>
        <a:lstStyle/>
        <a:p>
          <a:endParaRPr lang="ru-RU"/>
        </a:p>
      </dgm:t>
    </dgm:pt>
    <dgm:pt modelId="{07E839CE-C588-4211-9B61-EFFEFF301ED7}" type="pres">
      <dgm:prSet presAssocID="{E4D54284-ACE3-4749-A1FA-F705866DAB99}" presName="node" presStyleLbl="node1" presStyleIdx="4" presStyleCnt="7" custLinFactX="-36014" custLinFactNeighborX="-100000" custLinFactNeighborY="34974">
        <dgm:presLayoutVars>
          <dgm:bulletEnabled val="1"/>
        </dgm:presLayoutVars>
      </dgm:prSet>
      <dgm:spPr/>
      <dgm:t>
        <a:bodyPr/>
        <a:lstStyle/>
        <a:p>
          <a:endParaRPr lang="ru-RU"/>
        </a:p>
      </dgm:t>
    </dgm:pt>
    <dgm:pt modelId="{0EE474F4-736E-4D03-B11D-868595AED71E}" type="pres">
      <dgm:prSet presAssocID="{CAF87C2A-A41E-4341-BB58-D9BB78DB650D}" presName="sibTrans" presStyleLbl="sibTrans2D1" presStyleIdx="4" presStyleCnt="6"/>
      <dgm:spPr/>
      <dgm:t>
        <a:bodyPr/>
        <a:lstStyle/>
        <a:p>
          <a:endParaRPr lang="ru-RU"/>
        </a:p>
      </dgm:t>
    </dgm:pt>
    <dgm:pt modelId="{B6C27D1B-A7C0-4CFB-80DF-D6FA400D0B3A}" type="pres">
      <dgm:prSet presAssocID="{CAF87C2A-A41E-4341-BB58-D9BB78DB650D}" presName="connectorText" presStyleLbl="sibTrans2D1" presStyleIdx="4" presStyleCnt="6"/>
      <dgm:spPr/>
      <dgm:t>
        <a:bodyPr/>
        <a:lstStyle/>
        <a:p>
          <a:endParaRPr lang="ru-RU"/>
        </a:p>
      </dgm:t>
    </dgm:pt>
    <dgm:pt modelId="{CD504A0D-895F-42A6-859B-5F2053F9D7A1}" type="pres">
      <dgm:prSet presAssocID="{E9731536-EF61-419B-AEC8-721F30C1603D}" presName="node" presStyleLbl="node1" presStyleIdx="5" presStyleCnt="7" custLinFactX="-25323" custLinFactNeighborX="-100000" custLinFactNeighborY="35167">
        <dgm:presLayoutVars>
          <dgm:bulletEnabled val="1"/>
        </dgm:presLayoutVars>
      </dgm:prSet>
      <dgm:spPr/>
      <dgm:t>
        <a:bodyPr/>
        <a:lstStyle/>
        <a:p>
          <a:endParaRPr lang="ru-RU"/>
        </a:p>
      </dgm:t>
    </dgm:pt>
    <dgm:pt modelId="{A9E1A57B-426A-4617-B6BD-E1C18C1FA046}" type="pres">
      <dgm:prSet presAssocID="{8EEF5067-AE41-43B0-B9F2-428548E14861}" presName="sibTrans" presStyleLbl="sibTrans2D1" presStyleIdx="5" presStyleCnt="6"/>
      <dgm:spPr/>
      <dgm:t>
        <a:bodyPr/>
        <a:lstStyle/>
        <a:p>
          <a:endParaRPr lang="ru-RU"/>
        </a:p>
      </dgm:t>
    </dgm:pt>
    <dgm:pt modelId="{0F7108C2-B301-4BFB-9822-EEA25CD71CBA}" type="pres">
      <dgm:prSet presAssocID="{8EEF5067-AE41-43B0-B9F2-428548E14861}" presName="connectorText" presStyleLbl="sibTrans2D1" presStyleIdx="5" presStyleCnt="6"/>
      <dgm:spPr/>
      <dgm:t>
        <a:bodyPr/>
        <a:lstStyle/>
        <a:p>
          <a:endParaRPr lang="ru-RU"/>
        </a:p>
      </dgm:t>
    </dgm:pt>
    <dgm:pt modelId="{A70DC51B-B1BA-4B3B-8A43-0686D1F7FDD8}" type="pres">
      <dgm:prSet presAssocID="{557011FA-FF97-47A1-A33C-082858470E93}" presName="node" presStyleLbl="node1" presStyleIdx="6" presStyleCnt="7" custLinFactX="-20567" custLinFactNeighborX="-100000" custLinFactNeighborY="35815">
        <dgm:presLayoutVars>
          <dgm:bulletEnabled val="1"/>
        </dgm:presLayoutVars>
      </dgm:prSet>
      <dgm:spPr/>
      <dgm:t>
        <a:bodyPr/>
        <a:lstStyle/>
        <a:p>
          <a:endParaRPr lang="ru-RU"/>
        </a:p>
      </dgm:t>
    </dgm:pt>
  </dgm:ptLst>
  <dgm:cxnLst>
    <dgm:cxn modelId="{15D44F9C-4B5D-4D8A-AE5C-E6D99B02CFD6}" type="presOf" srcId="{E440FE3C-EB5A-4013-83DF-FCF107BFCD05}" destId="{DBB529EF-679B-4F04-8A66-1AACD89348B4}" srcOrd="0" destOrd="0" presId="urn:microsoft.com/office/officeart/2005/8/layout/process1"/>
    <dgm:cxn modelId="{451AE16D-F98B-4DE6-8B06-4C3AD4FD7416}" srcId="{59C5F946-F696-4A12-B5BC-EA601BBAEC2F}" destId="{E4D54284-ACE3-4749-A1FA-F705866DAB99}" srcOrd="4" destOrd="0" parTransId="{4090A8C6-3DEF-44D9-8299-D424686E04EA}" sibTransId="{CAF87C2A-A41E-4341-BB58-D9BB78DB650D}"/>
    <dgm:cxn modelId="{4C2960A8-D785-4F06-9C9A-EF6AC79007D0}" srcId="{59C5F946-F696-4A12-B5BC-EA601BBAEC2F}" destId="{6EE72FF2-39A8-470A-8F53-D2D3CD10E5E3}" srcOrd="3" destOrd="0" parTransId="{F4902851-B484-4933-9D5E-39C2DA37E4C9}" sibTransId="{E440FE3C-EB5A-4013-83DF-FCF107BFCD05}"/>
    <dgm:cxn modelId="{A4828B86-11C7-4EDD-8E83-0463187C9BF9}" srcId="{59C5F946-F696-4A12-B5BC-EA601BBAEC2F}" destId="{E9731536-EF61-419B-AEC8-721F30C1603D}" srcOrd="5" destOrd="0" parTransId="{F305F856-3196-4F91-AF8B-421A223F3180}" sibTransId="{8EEF5067-AE41-43B0-B9F2-428548E14861}"/>
    <dgm:cxn modelId="{A0045B73-140E-4A8E-AF42-E49B1ECB4B2D}" srcId="{59C5F946-F696-4A12-B5BC-EA601BBAEC2F}" destId="{8D210549-45B7-4CA9-889A-19F9E797049E}" srcOrd="1" destOrd="0" parTransId="{0C9EC8FE-68FB-4FB7-9CF0-F0CB65F73BB5}" sibTransId="{0BCFED11-6099-431E-9333-53512F794757}"/>
    <dgm:cxn modelId="{CD137E76-B969-4AD3-B291-31F25465D6C3}" type="presOf" srcId="{46728E1D-BE44-4B67-B9EB-D1D8304E2BA3}" destId="{CDC646F2-86B9-47C7-8774-C027CAD6ACB3}" srcOrd="1" destOrd="0" presId="urn:microsoft.com/office/officeart/2005/8/layout/process1"/>
    <dgm:cxn modelId="{857C9616-2D50-4D02-A0BF-0F54482400F4}" type="presOf" srcId="{5D71EBAE-C3A9-4D56-9D60-BB43D23C31FB}" destId="{9F97CF3B-0D4E-4232-A257-37FF369D83C6}" srcOrd="1" destOrd="0" presId="urn:microsoft.com/office/officeart/2005/8/layout/process1"/>
    <dgm:cxn modelId="{097B1ED8-8E3C-493D-949A-5C57C1361B3D}" type="presOf" srcId="{8D210549-45B7-4CA9-889A-19F9E797049E}" destId="{481F3006-B189-46E3-A9D8-D84EA3A764F2}" srcOrd="0" destOrd="0" presId="urn:microsoft.com/office/officeart/2005/8/layout/process1"/>
    <dgm:cxn modelId="{6FF993E7-BB11-4008-9923-9E809E8238FC}" type="presOf" srcId="{8EEF5067-AE41-43B0-B9F2-428548E14861}" destId="{A9E1A57B-426A-4617-B6BD-E1C18C1FA046}" srcOrd="0" destOrd="0" presId="urn:microsoft.com/office/officeart/2005/8/layout/process1"/>
    <dgm:cxn modelId="{F03494DA-1DC1-4BA4-8F3E-0E94F853DE46}" srcId="{59C5F946-F696-4A12-B5BC-EA601BBAEC2F}" destId="{557011FA-FF97-47A1-A33C-082858470E93}" srcOrd="6" destOrd="0" parTransId="{491B05FD-DCDB-43BC-BAC7-06341F45E2F4}" sibTransId="{7BD3DFE8-5505-4716-8AF8-31D6BD117281}"/>
    <dgm:cxn modelId="{462CF2CD-69E6-48D7-92AB-90C218BCE131}" type="presOf" srcId="{F5A4FC84-3839-4361-97B1-D80A0089365E}" destId="{2D2845E4-7FEF-44C9-A342-896C49F954E5}" srcOrd="0" destOrd="0" presId="urn:microsoft.com/office/officeart/2005/8/layout/process1"/>
    <dgm:cxn modelId="{9D50770A-741F-454C-BABE-5EA48392AEAC}" type="presOf" srcId="{CAF87C2A-A41E-4341-BB58-D9BB78DB650D}" destId="{B6C27D1B-A7C0-4CFB-80DF-D6FA400D0B3A}" srcOrd="1" destOrd="0" presId="urn:microsoft.com/office/officeart/2005/8/layout/process1"/>
    <dgm:cxn modelId="{80441B4E-074D-45D6-8372-9778450CDE05}" type="presOf" srcId="{E4D54284-ACE3-4749-A1FA-F705866DAB99}" destId="{07E839CE-C588-4211-9B61-EFFEFF301ED7}" srcOrd="0" destOrd="0" presId="urn:microsoft.com/office/officeart/2005/8/layout/process1"/>
    <dgm:cxn modelId="{292BA1CC-85AB-47EE-A36F-1A815B8E809F}" type="presOf" srcId="{E9731536-EF61-419B-AEC8-721F30C1603D}" destId="{CD504A0D-895F-42A6-859B-5F2053F9D7A1}" srcOrd="0" destOrd="0" presId="urn:microsoft.com/office/officeart/2005/8/layout/process1"/>
    <dgm:cxn modelId="{01A80059-A534-45AC-A9DC-DA0DE53852D4}" srcId="{59C5F946-F696-4A12-B5BC-EA601BBAEC2F}" destId="{1508B10B-75D3-4C01-BF0E-F11346B2CF9F}" srcOrd="0" destOrd="0" parTransId="{6D593130-66A9-4BCF-BE46-DA6A79036B5B}" sibTransId="{46728E1D-BE44-4B67-B9EB-D1D8304E2BA3}"/>
    <dgm:cxn modelId="{3AF8FB69-8773-4C58-A885-53496619EA91}" type="presOf" srcId="{46728E1D-BE44-4B67-B9EB-D1D8304E2BA3}" destId="{0F2A6FDE-3AD2-49DA-9B98-23B570631AD7}" srcOrd="0" destOrd="0" presId="urn:microsoft.com/office/officeart/2005/8/layout/process1"/>
    <dgm:cxn modelId="{AEA5A8FA-FDDA-4930-82B2-2C3F84FD6A72}" type="presOf" srcId="{0BCFED11-6099-431E-9333-53512F794757}" destId="{113691FD-AC39-44AC-8C46-2A3996959C3B}" srcOrd="1" destOrd="0" presId="urn:microsoft.com/office/officeart/2005/8/layout/process1"/>
    <dgm:cxn modelId="{44658602-D1FC-4F0B-9240-14FB6636554C}" type="presOf" srcId="{5D71EBAE-C3A9-4D56-9D60-BB43D23C31FB}" destId="{851B939B-8745-4678-BF2E-56F4129B897E}" srcOrd="0" destOrd="0" presId="urn:microsoft.com/office/officeart/2005/8/layout/process1"/>
    <dgm:cxn modelId="{D47FA1B7-E652-469B-87E6-DDC07B5C8687}" srcId="{59C5F946-F696-4A12-B5BC-EA601BBAEC2F}" destId="{F5A4FC84-3839-4361-97B1-D80A0089365E}" srcOrd="2" destOrd="0" parTransId="{E09D52EE-D351-4A07-B402-BA9E210776DC}" sibTransId="{5D71EBAE-C3A9-4D56-9D60-BB43D23C31FB}"/>
    <dgm:cxn modelId="{1624F78F-EEA0-4869-8516-0ED8578806FD}" type="presOf" srcId="{CAF87C2A-A41E-4341-BB58-D9BB78DB650D}" destId="{0EE474F4-736E-4D03-B11D-868595AED71E}" srcOrd="0" destOrd="0" presId="urn:microsoft.com/office/officeart/2005/8/layout/process1"/>
    <dgm:cxn modelId="{DB58760A-F42D-4220-8DD2-62901558D8F7}" type="presOf" srcId="{557011FA-FF97-47A1-A33C-082858470E93}" destId="{A70DC51B-B1BA-4B3B-8A43-0686D1F7FDD8}" srcOrd="0" destOrd="0" presId="urn:microsoft.com/office/officeart/2005/8/layout/process1"/>
    <dgm:cxn modelId="{2B28BB3D-7DBA-483A-9B21-C0E9D496EAFF}" type="presOf" srcId="{8EEF5067-AE41-43B0-B9F2-428548E14861}" destId="{0F7108C2-B301-4BFB-9822-EEA25CD71CBA}" srcOrd="1" destOrd="0" presId="urn:microsoft.com/office/officeart/2005/8/layout/process1"/>
    <dgm:cxn modelId="{8C69854A-2D80-4A10-946D-2E1AFAC8B23D}" type="presOf" srcId="{6EE72FF2-39A8-470A-8F53-D2D3CD10E5E3}" destId="{3696943A-A327-488C-B83A-82564DB00209}" srcOrd="0" destOrd="0" presId="urn:microsoft.com/office/officeart/2005/8/layout/process1"/>
    <dgm:cxn modelId="{E70C823E-DB32-4B2D-BB6D-413049B22F8F}" type="presOf" srcId="{0BCFED11-6099-431E-9333-53512F794757}" destId="{FA9FF0FA-A948-4C8D-A1A9-11FE95CCA46B}" srcOrd="0" destOrd="0" presId="urn:microsoft.com/office/officeart/2005/8/layout/process1"/>
    <dgm:cxn modelId="{BB5179E2-AA97-4CD9-868B-CC89A9F892E0}" type="presOf" srcId="{59C5F946-F696-4A12-B5BC-EA601BBAEC2F}" destId="{28146B07-2247-4BD0-BD71-C78B7CF93460}" srcOrd="0" destOrd="0" presId="urn:microsoft.com/office/officeart/2005/8/layout/process1"/>
    <dgm:cxn modelId="{C51732DA-9F30-4CCC-9C97-A9C90364AEE9}" type="presOf" srcId="{1508B10B-75D3-4C01-BF0E-F11346B2CF9F}" destId="{231E62DB-B39F-422F-8F36-C84D4F6BE14F}" srcOrd="0" destOrd="0" presId="urn:microsoft.com/office/officeart/2005/8/layout/process1"/>
    <dgm:cxn modelId="{9A02F070-3C5D-4A60-8190-2B0D21C0F519}" type="presOf" srcId="{E440FE3C-EB5A-4013-83DF-FCF107BFCD05}" destId="{FE7A556A-9446-4448-8EDB-7DC207B3D760}" srcOrd="1" destOrd="0" presId="urn:microsoft.com/office/officeart/2005/8/layout/process1"/>
    <dgm:cxn modelId="{C88ABB70-59A3-4566-B1EC-4A19055CAD20}" type="presParOf" srcId="{28146B07-2247-4BD0-BD71-C78B7CF93460}" destId="{231E62DB-B39F-422F-8F36-C84D4F6BE14F}" srcOrd="0" destOrd="0" presId="urn:microsoft.com/office/officeart/2005/8/layout/process1"/>
    <dgm:cxn modelId="{76913BB8-3B4C-45DE-957D-3A1BE1914B07}" type="presParOf" srcId="{28146B07-2247-4BD0-BD71-C78B7CF93460}" destId="{0F2A6FDE-3AD2-49DA-9B98-23B570631AD7}" srcOrd="1" destOrd="0" presId="urn:microsoft.com/office/officeart/2005/8/layout/process1"/>
    <dgm:cxn modelId="{4C7F9DF2-28DE-4B15-B8D6-25DCB5F05C88}" type="presParOf" srcId="{0F2A6FDE-3AD2-49DA-9B98-23B570631AD7}" destId="{CDC646F2-86B9-47C7-8774-C027CAD6ACB3}" srcOrd="0" destOrd="0" presId="urn:microsoft.com/office/officeart/2005/8/layout/process1"/>
    <dgm:cxn modelId="{A74595A0-EC13-4121-AB9C-F372AF2513FA}" type="presParOf" srcId="{28146B07-2247-4BD0-BD71-C78B7CF93460}" destId="{481F3006-B189-46E3-A9D8-D84EA3A764F2}" srcOrd="2" destOrd="0" presId="urn:microsoft.com/office/officeart/2005/8/layout/process1"/>
    <dgm:cxn modelId="{C1D777FA-500C-473D-BF41-C4B67DE9F57C}" type="presParOf" srcId="{28146B07-2247-4BD0-BD71-C78B7CF93460}" destId="{FA9FF0FA-A948-4C8D-A1A9-11FE95CCA46B}" srcOrd="3" destOrd="0" presId="urn:microsoft.com/office/officeart/2005/8/layout/process1"/>
    <dgm:cxn modelId="{83968857-4851-40A4-8EEF-D97700ECFDFB}" type="presParOf" srcId="{FA9FF0FA-A948-4C8D-A1A9-11FE95CCA46B}" destId="{113691FD-AC39-44AC-8C46-2A3996959C3B}" srcOrd="0" destOrd="0" presId="urn:microsoft.com/office/officeart/2005/8/layout/process1"/>
    <dgm:cxn modelId="{39AF5B8A-DD3E-49B5-B327-8F03D57C23CB}" type="presParOf" srcId="{28146B07-2247-4BD0-BD71-C78B7CF93460}" destId="{2D2845E4-7FEF-44C9-A342-896C49F954E5}" srcOrd="4" destOrd="0" presId="urn:microsoft.com/office/officeart/2005/8/layout/process1"/>
    <dgm:cxn modelId="{96E6CFF3-9100-4D6F-9317-E56C908FADA2}" type="presParOf" srcId="{28146B07-2247-4BD0-BD71-C78B7CF93460}" destId="{851B939B-8745-4678-BF2E-56F4129B897E}" srcOrd="5" destOrd="0" presId="urn:microsoft.com/office/officeart/2005/8/layout/process1"/>
    <dgm:cxn modelId="{EC6C6B46-4FAF-489A-B166-75CD017E5AE6}" type="presParOf" srcId="{851B939B-8745-4678-BF2E-56F4129B897E}" destId="{9F97CF3B-0D4E-4232-A257-37FF369D83C6}" srcOrd="0" destOrd="0" presId="urn:microsoft.com/office/officeart/2005/8/layout/process1"/>
    <dgm:cxn modelId="{90BE66E0-B5E0-40DA-A8BF-63F4EBA5B2EA}" type="presParOf" srcId="{28146B07-2247-4BD0-BD71-C78B7CF93460}" destId="{3696943A-A327-488C-B83A-82564DB00209}" srcOrd="6" destOrd="0" presId="urn:microsoft.com/office/officeart/2005/8/layout/process1"/>
    <dgm:cxn modelId="{534C6801-5FDE-454F-8A3F-5DCF26695972}" type="presParOf" srcId="{28146B07-2247-4BD0-BD71-C78B7CF93460}" destId="{DBB529EF-679B-4F04-8A66-1AACD89348B4}" srcOrd="7" destOrd="0" presId="urn:microsoft.com/office/officeart/2005/8/layout/process1"/>
    <dgm:cxn modelId="{59217A10-97E3-43B1-B50D-F5862BB5451B}" type="presParOf" srcId="{DBB529EF-679B-4F04-8A66-1AACD89348B4}" destId="{FE7A556A-9446-4448-8EDB-7DC207B3D760}" srcOrd="0" destOrd="0" presId="urn:microsoft.com/office/officeart/2005/8/layout/process1"/>
    <dgm:cxn modelId="{834754D3-4CC6-4841-B66A-9141824E95FC}" type="presParOf" srcId="{28146B07-2247-4BD0-BD71-C78B7CF93460}" destId="{07E839CE-C588-4211-9B61-EFFEFF301ED7}" srcOrd="8" destOrd="0" presId="urn:microsoft.com/office/officeart/2005/8/layout/process1"/>
    <dgm:cxn modelId="{68F361BC-89D0-4521-B411-7C2C5E755F82}" type="presParOf" srcId="{28146B07-2247-4BD0-BD71-C78B7CF93460}" destId="{0EE474F4-736E-4D03-B11D-868595AED71E}" srcOrd="9" destOrd="0" presId="urn:microsoft.com/office/officeart/2005/8/layout/process1"/>
    <dgm:cxn modelId="{52D5E865-A306-4331-BCC9-F05A43DC71D2}" type="presParOf" srcId="{0EE474F4-736E-4D03-B11D-868595AED71E}" destId="{B6C27D1B-A7C0-4CFB-80DF-D6FA400D0B3A}" srcOrd="0" destOrd="0" presId="urn:microsoft.com/office/officeart/2005/8/layout/process1"/>
    <dgm:cxn modelId="{6FBF27A2-5311-456B-82E7-A1443FAEF803}" type="presParOf" srcId="{28146B07-2247-4BD0-BD71-C78B7CF93460}" destId="{CD504A0D-895F-42A6-859B-5F2053F9D7A1}" srcOrd="10" destOrd="0" presId="urn:microsoft.com/office/officeart/2005/8/layout/process1"/>
    <dgm:cxn modelId="{7CCE40A7-F006-4490-8FEE-38451F726F73}" type="presParOf" srcId="{28146B07-2247-4BD0-BD71-C78B7CF93460}" destId="{A9E1A57B-426A-4617-B6BD-E1C18C1FA046}" srcOrd="11" destOrd="0" presId="urn:microsoft.com/office/officeart/2005/8/layout/process1"/>
    <dgm:cxn modelId="{A4ECEDB6-54A7-41D4-B432-536EB5F9D66E}" type="presParOf" srcId="{A9E1A57B-426A-4617-B6BD-E1C18C1FA046}" destId="{0F7108C2-B301-4BFB-9822-EEA25CD71CBA}" srcOrd="0" destOrd="0" presId="urn:microsoft.com/office/officeart/2005/8/layout/process1"/>
    <dgm:cxn modelId="{7290857E-2020-4455-AAA7-26D99C65A9FE}" type="presParOf" srcId="{28146B07-2247-4BD0-BD71-C78B7CF93460}" destId="{A70DC51B-B1BA-4B3B-8A43-0686D1F7FDD8}"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C5F946-F696-4A12-B5BC-EA601BBAEC2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ru-RU"/>
        </a:p>
      </dgm:t>
    </dgm:pt>
    <dgm:pt modelId="{1508B10B-75D3-4C01-BF0E-F11346B2CF9F}">
      <dgm:prSet phldrT="[Текст]" custT="1"/>
      <dgm:spPr/>
      <dgm:t>
        <a:bodyPr/>
        <a:lstStyle/>
        <a:p>
          <a:pPr algn="ctr"/>
          <a:r>
            <a:rPr lang="en-US" sz="1500" dirty="0" smtClean="0"/>
            <a:t>CCAFS LC-40</a:t>
          </a:r>
          <a:endParaRPr lang="ru-RU" sz="1500" dirty="0"/>
        </a:p>
      </dgm:t>
    </dgm:pt>
    <dgm:pt modelId="{6D593130-66A9-4BCF-BE46-DA6A79036B5B}" type="parTrans" cxnId="{01A80059-A534-45AC-A9DC-DA0DE53852D4}">
      <dgm:prSet/>
      <dgm:spPr/>
      <dgm:t>
        <a:bodyPr/>
        <a:lstStyle/>
        <a:p>
          <a:endParaRPr lang="ru-RU"/>
        </a:p>
      </dgm:t>
    </dgm:pt>
    <dgm:pt modelId="{46728E1D-BE44-4B67-B9EB-D1D8304E2BA3}" type="sibTrans" cxnId="{01A80059-A534-45AC-A9DC-DA0DE53852D4}">
      <dgm:prSet/>
      <dgm:spPr/>
      <dgm:t>
        <a:bodyPr/>
        <a:lstStyle/>
        <a:p>
          <a:endParaRPr lang="ru-RU"/>
        </a:p>
      </dgm:t>
    </dgm:pt>
    <dgm:pt modelId="{74FB4677-5B34-40D3-A619-623ED9AC988D}">
      <dgm:prSet/>
      <dgm:spPr/>
      <dgm:t>
        <a:bodyPr/>
        <a:lstStyle/>
        <a:p>
          <a:r>
            <a:rPr lang="en-US" dirty="0" smtClean="0"/>
            <a:t>VAFB SLC-4E</a:t>
          </a:r>
          <a:endParaRPr lang="ru-RU" dirty="0"/>
        </a:p>
      </dgm:t>
    </dgm:pt>
    <dgm:pt modelId="{F94B85ED-47DE-4493-86E6-1AF9FFF304C7}" type="parTrans" cxnId="{D9AB2A8A-54DA-4E17-BE75-1E4D6D5AA846}">
      <dgm:prSet/>
      <dgm:spPr/>
      <dgm:t>
        <a:bodyPr/>
        <a:lstStyle/>
        <a:p>
          <a:endParaRPr lang="ru-RU"/>
        </a:p>
      </dgm:t>
    </dgm:pt>
    <dgm:pt modelId="{9F418048-2260-4ADE-BADA-704DE11A6AB7}" type="sibTrans" cxnId="{D9AB2A8A-54DA-4E17-BE75-1E4D6D5AA846}">
      <dgm:prSet/>
      <dgm:spPr/>
      <dgm:t>
        <a:bodyPr/>
        <a:lstStyle/>
        <a:p>
          <a:endParaRPr lang="ru-RU"/>
        </a:p>
      </dgm:t>
    </dgm:pt>
    <dgm:pt modelId="{F5A4FC84-3839-4361-97B1-D80A0089365E}">
      <dgm:prSet phldrT="[Текст]" custT="1"/>
      <dgm:spPr/>
      <dgm:t>
        <a:bodyPr/>
        <a:lstStyle/>
        <a:p>
          <a:pPr algn="ctr"/>
          <a:r>
            <a:rPr lang="en-US" sz="1500" b="0" i="0" dirty="0" smtClean="0"/>
            <a:t>KSC LC-39A</a:t>
          </a:r>
          <a:endParaRPr lang="ru-RU" sz="1500" b="0" i="0" dirty="0"/>
        </a:p>
      </dgm:t>
    </dgm:pt>
    <dgm:pt modelId="{5D71EBAE-C3A9-4D56-9D60-BB43D23C31FB}" type="sibTrans" cxnId="{D47FA1B7-E652-469B-87E6-DDC07B5C8687}">
      <dgm:prSet/>
      <dgm:spPr/>
      <dgm:t>
        <a:bodyPr/>
        <a:lstStyle/>
        <a:p>
          <a:endParaRPr lang="ru-RU"/>
        </a:p>
      </dgm:t>
    </dgm:pt>
    <dgm:pt modelId="{E09D52EE-D351-4A07-B402-BA9E210776DC}" type="parTrans" cxnId="{D47FA1B7-E652-469B-87E6-DDC07B5C8687}">
      <dgm:prSet/>
      <dgm:spPr/>
      <dgm:t>
        <a:bodyPr/>
        <a:lstStyle/>
        <a:p>
          <a:endParaRPr lang="ru-RU"/>
        </a:p>
      </dgm:t>
    </dgm:pt>
    <dgm:pt modelId="{8D210549-45B7-4CA9-889A-19F9E797049E}">
      <dgm:prSet phldrT="[Текст]" custT="1"/>
      <dgm:spPr/>
      <dgm:t>
        <a:bodyPr/>
        <a:lstStyle/>
        <a:p>
          <a:pPr algn="ctr"/>
          <a:r>
            <a:rPr lang="en-US" sz="1500" dirty="0" smtClean="0"/>
            <a:t>CCAFS SLC-40</a:t>
          </a:r>
          <a:endParaRPr lang="ru-RU" sz="1500" b="0" dirty="0"/>
        </a:p>
      </dgm:t>
    </dgm:pt>
    <dgm:pt modelId="{0BCFED11-6099-431E-9333-53512F794757}" type="sibTrans" cxnId="{A0045B73-140E-4A8E-AF42-E49B1ECB4B2D}">
      <dgm:prSet/>
      <dgm:spPr/>
      <dgm:t>
        <a:bodyPr/>
        <a:lstStyle/>
        <a:p>
          <a:endParaRPr lang="ru-RU"/>
        </a:p>
      </dgm:t>
    </dgm:pt>
    <dgm:pt modelId="{0C9EC8FE-68FB-4FB7-9CF0-F0CB65F73BB5}" type="parTrans" cxnId="{A0045B73-140E-4A8E-AF42-E49B1ECB4B2D}">
      <dgm:prSet/>
      <dgm:spPr/>
      <dgm:t>
        <a:bodyPr/>
        <a:lstStyle/>
        <a:p>
          <a:endParaRPr lang="ru-RU"/>
        </a:p>
      </dgm:t>
    </dgm:pt>
    <dgm:pt modelId="{8BFB808B-BAEB-422A-BDDD-177BD791C55A}" type="pres">
      <dgm:prSet presAssocID="{59C5F946-F696-4A12-B5BC-EA601BBAEC2F}" presName="rootNode" presStyleCnt="0">
        <dgm:presLayoutVars>
          <dgm:chMax/>
          <dgm:chPref/>
          <dgm:dir/>
          <dgm:animLvl val="lvl"/>
        </dgm:presLayoutVars>
      </dgm:prSet>
      <dgm:spPr/>
      <dgm:t>
        <a:bodyPr/>
        <a:lstStyle/>
        <a:p>
          <a:endParaRPr lang="ru-RU"/>
        </a:p>
      </dgm:t>
    </dgm:pt>
    <dgm:pt modelId="{6E8A0806-0EF6-46F9-9703-B4D96CBF21D0}" type="pres">
      <dgm:prSet presAssocID="{1508B10B-75D3-4C01-BF0E-F11346B2CF9F}" presName="composite" presStyleCnt="0"/>
      <dgm:spPr/>
    </dgm:pt>
    <dgm:pt modelId="{A67FF485-0985-416C-9666-F03ED5761619}" type="pres">
      <dgm:prSet presAssocID="{1508B10B-75D3-4C01-BF0E-F11346B2CF9F}" presName="ParentText" presStyleLbl="node1" presStyleIdx="0" presStyleCnt="4">
        <dgm:presLayoutVars>
          <dgm:chMax val="1"/>
          <dgm:chPref val="1"/>
          <dgm:bulletEnabled val="1"/>
        </dgm:presLayoutVars>
      </dgm:prSet>
      <dgm:spPr/>
      <dgm:t>
        <a:bodyPr/>
        <a:lstStyle/>
        <a:p>
          <a:endParaRPr lang="ru-RU"/>
        </a:p>
      </dgm:t>
    </dgm:pt>
    <dgm:pt modelId="{656035B7-E2F0-408E-9051-7D77A28C7BB5}" type="pres">
      <dgm:prSet presAssocID="{1508B10B-75D3-4C01-BF0E-F11346B2CF9F}" presName="Image" presStyleLbl="bgImgPlace1" presStyleIdx="0" presStyleCnt="4"/>
      <dgm:spPr>
        <a:blipFill rotWithShape="1">
          <a:blip xmlns:r="http://schemas.openxmlformats.org/officeDocument/2006/relationships" r:embed="rId1"/>
          <a:stretch>
            <a:fillRect/>
          </a:stretch>
        </a:blipFill>
      </dgm:spPr>
    </dgm:pt>
    <dgm:pt modelId="{A8737DB3-56F5-4E3E-B96F-B30051B4D604}" type="pres">
      <dgm:prSet presAssocID="{1508B10B-75D3-4C01-BF0E-F11346B2CF9F}" presName="ChildText" presStyleLbl="fgAcc1" presStyleIdx="0" presStyleCnt="0">
        <dgm:presLayoutVars>
          <dgm:chMax val="0"/>
          <dgm:chPref val="0"/>
          <dgm:bulletEnabled val="1"/>
        </dgm:presLayoutVars>
      </dgm:prSet>
      <dgm:spPr/>
    </dgm:pt>
    <dgm:pt modelId="{2115E0A0-FC0C-4BA4-BA63-FF054CDFD84C}" type="pres">
      <dgm:prSet presAssocID="{46728E1D-BE44-4B67-B9EB-D1D8304E2BA3}" presName="sibTrans" presStyleCnt="0"/>
      <dgm:spPr/>
    </dgm:pt>
    <dgm:pt modelId="{14E7502F-2E46-4B8F-BD16-CDD13E21DB0D}" type="pres">
      <dgm:prSet presAssocID="{8D210549-45B7-4CA9-889A-19F9E797049E}" presName="composite" presStyleCnt="0"/>
      <dgm:spPr/>
    </dgm:pt>
    <dgm:pt modelId="{18AC4A57-AE0B-46C5-923D-81F4B6A81917}" type="pres">
      <dgm:prSet presAssocID="{8D210549-45B7-4CA9-889A-19F9E797049E}" presName="ParentText" presStyleLbl="node1" presStyleIdx="1" presStyleCnt="4">
        <dgm:presLayoutVars>
          <dgm:chMax val="1"/>
          <dgm:chPref val="1"/>
          <dgm:bulletEnabled val="1"/>
        </dgm:presLayoutVars>
      </dgm:prSet>
      <dgm:spPr/>
      <dgm:t>
        <a:bodyPr/>
        <a:lstStyle/>
        <a:p>
          <a:endParaRPr lang="ru-RU"/>
        </a:p>
      </dgm:t>
    </dgm:pt>
    <dgm:pt modelId="{AB4CE4BA-EB6E-405B-92A6-D76FBC2A768D}" type="pres">
      <dgm:prSet presAssocID="{8D210549-45B7-4CA9-889A-19F9E797049E}" presName="Image" presStyleLbl="bgImgPlace1" presStyleIdx="1" presStyleCnt="4"/>
      <dgm:spPr>
        <a:blipFill rotWithShape="1">
          <a:blip xmlns:r="http://schemas.openxmlformats.org/officeDocument/2006/relationships" r:embed="rId2"/>
          <a:stretch>
            <a:fillRect/>
          </a:stretch>
        </a:blipFill>
      </dgm:spPr>
    </dgm:pt>
    <dgm:pt modelId="{BC585039-4642-435B-94B8-002E546774A6}" type="pres">
      <dgm:prSet presAssocID="{8D210549-45B7-4CA9-889A-19F9E797049E}" presName="ChildText" presStyleLbl="fgAcc1" presStyleIdx="0" presStyleCnt="0">
        <dgm:presLayoutVars>
          <dgm:chMax val="0"/>
          <dgm:chPref val="0"/>
          <dgm:bulletEnabled val="1"/>
        </dgm:presLayoutVars>
      </dgm:prSet>
      <dgm:spPr/>
    </dgm:pt>
    <dgm:pt modelId="{B23E3115-C72B-4D68-BE55-F8759016A3CE}" type="pres">
      <dgm:prSet presAssocID="{0BCFED11-6099-431E-9333-53512F794757}" presName="sibTrans" presStyleCnt="0"/>
      <dgm:spPr/>
    </dgm:pt>
    <dgm:pt modelId="{B8F72E9D-44F0-4AD3-9CC7-E8C371CC6B93}" type="pres">
      <dgm:prSet presAssocID="{F5A4FC84-3839-4361-97B1-D80A0089365E}" presName="composite" presStyleCnt="0"/>
      <dgm:spPr/>
    </dgm:pt>
    <dgm:pt modelId="{818FE982-4D8B-4D29-89F4-7CFBC230EC0F}" type="pres">
      <dgm:prSet presAssocID="{F5A4FC84-3839-4361-97B1-D80A0089365E}" presName="ParentText" presStyleLbl="node1" presStyleIdx="2" presStyleCnt="4">
        <dgm:presLayoutVars>
          <dgm:chMax val="1"/>
          <dgm:chPref val="1"/>
          <dgm:bulletEnabled val="1"/>
        </dgm:presLayoutVars>
      </dgm:prSet>
      <dgm:spPr/>
      <dgm:t>
        <a:bodyPr/>
        <a:lstStyle/>
        <a:p>
          <a:endParaRPr lang="ru-RU"/>
        </a:p>
      </dgm:t>
    </dgm:pt>
    <dgm:pt modelId="{066EC323-0548-4164-AAC7-672A8808F007}" type="pres">
      <dgm:prSet presAssocID="{F5A4FC84-3839-4361-97B1-D80A0089365E}" presName="Image" presStyleLbl="bgImgPlace1" presStyleIdx="2" presStyleCnt="4"/>
      <dgm:spPr>
        <a:blipFill rotWithShape="1">
          <a:blip xmlns:r="http://schemas.openxmlformats.org/officeDocument/2006/relationships" r:embed="rId3"/>
          <a:stretch>
            <a:fillRect/>
          </a:stretch>
        </a:blipFill>
      </dgm:spPr>
    </dgm:pt>
    <dgm:pt modelId="{DF6979C7-F64F-40E4-BC8F-8BB2666EFFFC}" type="pres">
      <dgm:prSet presAssocID="{F5A4FC84-3839-4361-97B1-D80A0089365E}" presName="ChildText" presStyleLbl="fgAcc1" presStyleIdx="0" presStyleCnt="0">
        <dgm:presLayoutVars>
          <dgm:chMax val="0"/>
          <dgm:chPref val="0"/>
          <dgm:bulletEnabled val="1"/>
        </dgm:presLayoutVars>
      </dgm:prSet>
      <dgm:spPr/>
    </dgm:pt>
    <dgm:pt modelId="{CB43D3FD-1D3A-416F-AB8C-5B7C973A7453}" type="pres">
      <dgm:prSet presAssocID="{5D71EBAE-C3A9-4D56-9D60-BB43D23C31FB}" presName="sibTrans" presStyleCnt="0"/>
      <dgm:spPr/>
    </dgm:pt>
    <dgm:pt modelId="{5CF689EB-F642-4520-970B-5326CFC45132}" type="pres">
      <dgm:prSet presAssocID="{74FB4677-5B34-40D3-A619-623ED9AC988D}" presName="composite" presStyleCnt="0"/>
      <dgm:spPr/>
    </dgm:pt>
    <dgm:pt modelId="{269214DB-0317-4D0B-9DE2-88694B1D8F05}" type="pres">
      <dgm:prSet presAssocID="{74FB4677-5B34-40D3-A619-623ED9AC988D}" presName="ParentText" presStyleLbl="node1" presStyleIdx="3" presStyleCnt="4">
        <dgm:presLayoutVars>
          <dgm:chMax val="1"/>
          <dgm:chPref val="1"/>
          <dgm:bulletEnabled val="1"/>
        </dgm:presLayoutVars>
      </dgm:prSet>
      <dgm:spPr/>
      <dgm:t>
        <a:bodyPr/>
        <a:lstStyle/>
        <a:p>
          <a:endParaRPr lang="ru-RU"/>
        </a:p>
      </dgm:t>
    </dgm:pt>
    <dgm:pt modelId="{52B9A9F2-FEAB-4302-AB71-F88F91FFCB81}" type="pres">
      <dgm:prSet presAssocID="{74FB4677-5B34-40D3-A619-623ED9AC988D}" presName="Image" presStyleLbl="bgImgPlace1" presStyleIdx="3" presStyleCnt="4"/>
      <dgm:spPr>
        <a:blipFill rotWithShape="1">
          <a:blip xmlns:r="http://schemas.openxmlformats.org/officeDocument/2006/relationships" r:embed="rId4"/>
          <a:stretch>
            <a:fillRect/>
          </a:stretch>
        </a:blipFill>
      </dgm:spPr>
    </dgm:pt>
    <dgm:pt modelId="{F9030B1F-6475-4DE4-8510-7E3CB1FF156E}" type="pres">
      <dgm:prSet presAssocID="{74FB4677-5B34-40D3-A619-623ED9AC988D}" presName="ChildText" presStyleLbl="fgAcc1" presStyleIdx="0" presStyleCnt="0">
        <dgm:presLayoutVars>
          <dgm:chMax val="0"/>
          <dgm:chPref val="0"/>
          <dgm:bulletEnabled val="1"/>
        </dgm:presLayoutVars>
      </dgm:prSet>
      <dgm:spPr/>
    </dgm:pt>
  </dgm:ptLst>
  <dgm:cxnLst>
    <dgm:cxn modelId="{A0045B73-140E-4A8E-AF42-E49B1ECB4B2D}" srcId="{59C5F946-F696-4A12-B5BC-EA601BBAEC2F}" destId="{8D210549-45B7-4CA9-889A-19F9E797049E}" srcOrd="1" destOrd="0" parTransId="{0C9EC8FE-68FB-4FB7-9CF0-F0CB65F73BB5}" sibTransId="{0BCFED11-6099-431E-9333-53512F794757}"/>
    <dgm:cxn modelId="{D47FA1B7-E652-469B-87E6-DDC07B5C8687}" srcId="{59C5F946-F696-4A12-B5BC-EA601BBAEC2F}" destId="{F5A4FC84-3839-4361-97B1-D80A0089365E}" srcOrd="2" destOrd="0" parTransId="{E09D52EE-D351-4A07-B402-BA9E210776DC}" sibTransId="{5D71EBAE-C3A9-4D56-9D60-BB43D23C31FB}"/>
    <dgm:cxn modelId="{04600463-AAB0-426A-BB12-49053715AF82}" type="presOf" srcId="{59C5F946-F696-4A12-B5BC-EA601BBAEC2F}" destId="{8BFB808B-BAEB-422A-BDDD-177BD791C55A}" srcOrd="0" destOrd="0" presId="urn:microsoft.com/office/officeart/2008/layout/TitledPictureBlocks"/>
    <dgm:cxn modelId="{5DDDECB5-9AD3-476E-BD59-1430E40C9FF1}" type="presOf" srcId="{1508B10B-75D3-4C01-BF0E-F11346B2CF9F}" destId="{A67FF485-0985-416C-9666-F03ED5761619}" srcOrd="0" destOrd="0" presId="urn:microsoft.com/office/officeart/2008/layout/TitledPictureBlocks"/>
    <dgm:cxn modelId="{01A80059-A534-45AC-A9DC-DA0DE53852D4}" srcId="{59C5F946-F696-4A12-B5BC-EA601BBAEC2F}" destId="{1508B10B-75D3-4C01-BF0E-F11346B2CF9F}" srcOrd="0" destOrd="0" parTransId="{6D593130-66A9-4BCF-BE46-DA6A79036B5B}" sibTransId="{46728E1D-BE44-4B67-B9EB-D1D8304E2BA3}"/>
    <dgm:cxn modelId="{045624AF-F453-475A-9F7A-282C9358E22E}" type="presOf" srcId="{F5A4FC84-3839-4361-97B1-D80A0089365E}" destId="{818FE982-4D8B-4D29-89F4-7CFBC230EC0F}" srcOrd="0" destOrd="0" presId="urn:microsoft.com/office/officeart/2008/layout/TitledPictureBlocks"/>
    <dgm:cxn modelId="{8105C491-FBD7-4019-A8E3-1672E3D810B6}" type="presOf" srcId="{74FB4677-5B34-40D3-A619-623ED9AC988D}" destId="{269214DB-0317-4D0B-9DE2-88694B1D8F05}" srcOrd="0" destOrd="0" presId="urn:microsoft.com/office/officeart/2008/layout/TitledPictureBlocks"/>
    <dgm:cxn modelId="{1CFEA37F-1901-449D-984F-836FC7BB91FA}" type="presOf" srcId="{8D210549-45B7-4CA9-889A-19F9E797049E}" destId="{18AC4A57-AE0B-46C5-923D-81F4B6A81917}" srcOrd="0" destOrd="0" presId="urn:microsoft.com/office/officeart/2008/layout/TitledPictureBlocks"/>
    <dgm:cxn modelId="{D9AB2A8A-54DA-4E17-BE75-1E4D6D5AA846}" srcId="{59C5F946-F696-4A12-B5BC-EA601BBAEC2F}" destId="{74FB4677-5B34-40D3-A619-623ED9AC988D}" srcOrd="3" destOrd="0" parTransId="{F94B85ED-47DE-4493-86E6-1AF9FFF304C7}" sibTransId="{9F418048-2260-4ADE-BADA-704DE11A6AB7}"/>
    <dgm:cxn modelId="{A54CD1EC-7CD4-4EDF-8648-B67637F51E67}" type="presParOf" srcId="{8BFB808B-BAEB-422A-BDDD-177BD791C55A}" destId="{6E8A0806-0EF6-46F9-9703-B4D96CBF21D0}" srcOrd="0" destOrd="0" presId="urn:microsoft.com/office/officeart/2008/layout/TitledPictureBlocks"/>
    <dgm:cxn modelId="{2D77B921-4F6E-4653-A607-C9EA17DA11DC}" type="presParOf" srcId="{6E8A0806-0EF6-46F9-9703-B4D96CBF21D0}" destId="{A67FF485-0985-416C-9666-F03ED5761619}" srcOrd="0" destOrd="0" presId="urn:microsoft.com/office/officeart/2008/layout/TitledPictureBlocks"/>
    <dgm:cxn modelId="{11E6376A-A4B2-4059-BE90-20540833C560}" type="presParOf" srcId="{6E8A0806-0EF6-46F9-9703-B4D96CBF21D0}" destId="{656035B7-E2F0-408E-9051-7D77A28C7BB5}" srcOrd="1" destOrd="0" presId="urn:microsoft.com/office/officeart/2008/layout/TitledPictureBlocks"/>
    <dgm:cxn modelId="{8734F50E-0269-4CDD-AE08-790B7CAEF518}" type="presParOf" srcId="{6E8A0806-0EF6-46F9-9703-B4D96CBF21D0}" destId="{A8737DB3-56F5-4E3E-B96F-B30051B4D604}" srcOrd="2" destOrd="0" presId="urn:microsoft.com/office/officeart/2008/layout/TitledPictureBlocks"/>
    <dgm:cxn modelId="{1709AA4B-F1C6-42E9-91C0-EF2B08276ED4}" type="presParOf" srcId="{8BFB808B-BAEB-422A-BDDD-177BD791C55A}" destId="{2115E0A0-FC0C-4BA4-BA63-FF054CDFD84C}" srcOrd="1" destOrd="0" presId="urn:microsoft.com/office/officeart/2008/layout/TitledPictureBlocks"/>
    <dgm:cxn modelId="{A5E13C32-BD41-4A72-B147-3C1EFC24316D}" type="presParOf" srcId="{8BFB808B-BAEB-422A-BDDD-177BD791C55A}" destId="{14E7502F-2E46-4B8F-BD16-CDD13E21DB0D}" srcOrd="2" destOrd="0" presId="urn:microsoft.com/office/officeart/2008/layout/TitledPictureBlocks"/>
    <dgm:cxn modelId="{1D7F3ACD-CFA0-49B9-9EF0-7E54088276FF}" type="presParOf" srcId="{14E7502F-2E46-4B8F-BD16-CDD13E21DB0D}" destId="{18AC4A57-AE0B-46C5-923D-81F4B6A81917}" srcOrd="0" destOrd="0" presId="urn:microsoft.com/office/officeart/2008/layout/TitledPictureBlocks"/>
    <dgm:cxn modelId="{51C1D201-FEFD-47FB-8BCE-8B14D6F3AF08}" type="presParOf" srcId="{14E7502F-2E46-4B8F-BD16-CDD13E21DB0D}" destId="{AB4CE4BA-EB6E-405B-92A6-D76FBC2A768D}" srcOrd="1" destOrd="0" presId="urn:microsoft.com/office/officeart/2008/layout/TitledPictureBlocks"/>
    <dgm:cxn modelId="{F7691382-64C0-4A40-ABF2-F3F62C5C1EF8}" type="presParOf" srcId="{14E7502F-2E46-4B8F-BD16-CDD13E21DB0D}" destId="{BC585039-4642-435B-94B8-002E546774A6}" srcOrd="2" destOrd="0" presId="urn:microsoft.com/office/officeart/2008/layout/TitledPictureBlocks"/>
    <dgm:cxn modelId="{731000FA-F1FA-433D-92F2-6434D910371A}" type="presParOf" srcId="{8BFB808B-BAEB-422A-BDDD-177BD791C55A}" destId="{B23E3115-C72B-4D68-BE55-F8759016A3CE}" srcOrd="3" destOrd="0" presId="urn:microsoft.com/office/officeart/2008/layout/TitledPictureBlocks"/>
    <dgm:cxn modelId="{70238405-0822-4F94-9C46-04AEFE4AAC6B}" type="presParOf" srcId="{8BFB808B-BAEB-422A-BDDD-177BD791C55A}" destId="{B8F72E9D-44F0-4AD3-9CC7-E8C371CC6B93}" srcOrd="4" destOrd="0" presId="urn:microsoft.com/office/officeart/2008/layout/TitledPictureBlocks"/>
    <dgm:cxn modelId="{CFAE28F2-0CEB-4860-9A11-46D03FC3FC1E}" type="presParOf" srcId="{B8F72E9D-44F0-4AD3-9CC7-E8C371CC6B93}" destId="{818FE982-4D8B-4D29-89F4-7CFBC230EC0F}" srcOrd="0" destOrd="0" presId="urn:microsoft.com/office/officeart/2008/layout/TitledPictureBlocks"/>
    <dgm:cxn modelId="{DF23EE22-9F3A-48B9-8BB8-9E84A324ECD4}" type="presParOf" srcId="{B8F72E9D-44F0-4AD3-9CC7-E8C371CC6B93}" destId="{066EC323-0548-4164-AAC7-672A8808F007}" srcOrd="1" destOrd="0" presId="urn:microsoft.com/office/officeart/2008/layout/TitledPictureBlocks"/>
    <dgm:cxn modelId="{5FBF5BA7-EE48-42ED-9458-9DC467FE76DF}" type="presParOf" srcId="{B8F72E9D-44F0-4AD3-9CC7-E8C371CC6B93}" destId="{DF6979C7-F64F-40E4-BC8F-8BB2666EFFFC}" srcOrd="2" destOrd="0" presId="urn:microsoft.com/office/officeart/2008/layout/TitledPictureBlocks"/>
    <dgm:cxn modelId="{08A24520-24D0-49E6-87EB-F2D324FCA820}" type="presParOf" srcId="{8BFB808B-BAEB-422A-BDDD-177BD791C55A}" destId="{CB43D3FD-1D3A-416F-AB8C-5B7C973A7453}" srcOrd="5" destOrd="0" presId="urn:microsoft.com/office/officeart/2008/layout/TitledPictureBlocks"/>
    <dgm:cxn modelId="{9B9187E3-2671-4546-9543-B2BFF3A6F75C}" type="presParOf" srcId="{8BFB808B-BAEB-422A-BDDD-177BD791C55A}" destId="{5CF689EB-F642-4520-970B-5326CFC45132}" srcOrd="6" destOrd="0" presId="urn:microsoft.com/office/officeart/2008/layout/TitledPictureBlocks"/>
    <dgm:cxn modelId="{C39C0F3D-D456-436D-96A1-00A31E131774}" type="presParOf" srcId="{5CF689EB-F642-4520-970B-5326CFC45132}" destId="{269214DB-0317-4D0B-9DE2-88694B1D8F05}" srcOrd="0" destOrd="0" presId="urn:microsoft.com/office/officeart/2008/layout/TitledPictureBlocks"/>
    <dgm:cxn modelId="{DBA2BF79-BB39-49AA-8338-7619A04FB3E5}" type="presParOf" srcId="{5CF689EB-F642-4520-970B-5326CFC45132}" destId="{52B9A9F2-FEAB-4302-AB71-F88F91FFCB81}" srcOrd="1" destOrd="0" presId="urn:microsoft.com/office/officeart/2008/layout/TitledPictureBlocks"/>
    <dgm:cxn modelId="{E67D81E6-BBB9-40A4-AC63-D1090E7A86E8}" type="presParOf" srcId="{5CF689EB-F642-4520-970B-5326CFC45132}" destId="{F9030B1F-6475-4DE4-8510-7E3CB1FF156E}"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C5F946-F696-4A12-B5BC-EA601BBAEC2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ru-RU"/>
        </a:p>
      </dgm:t>
    </dgm:pt>
    <dgm:pt modelId="{1508B10B-75D3-4C01-BF0E-F11346B2CF9F}">
      <dgm:prSet phldrT="[Текст]" custT="1"/>
      <dgm:spPr/>
      <dgm:t>
        <a:bodyPr/>
        <a:lstStyle/>
        <a:p>
          <a:pPr algn="ctr"/>
          <a:r>
            <a:rPr lang="en-US" sz="1500" dirty="0" smtClean="0"/>
            <a:t>Highways (close proximity)</a:t>
          </a:r>
          <a:endParaRPr lang="ru-RU" sz="1500" dirty="0"/>
        </a:p>
      </dgm:t>
    </dgm:pt>
    <dgm:pt modelId="{6D593130-66A9-4BCF-BE46-DA6A79036B5B}" type="parTrans" cxnId="{01A80059-A534-45AC-A9DC-DA0DE53852D4}">
      <dgm:prSet/>
      <dgm:spPr/>
      <dgm:t>
        <a:bodyPr/>
        <a:lstStyle/>
        <a:p>
          <a:endParaRPr lang="ru-RU"/>
        </a:p>
      </dgm:t>
    </dgm:pt>
    <dgm:pt modelId="{46728E1D-BE44-4B67-B9EB-D1D8304E2BA3}" type="sibTrans" cxnId="{01A80059-A534-45AC-A9DC-DA0DE53852D4}">
      <dgm:prSet/>
      <dgm:spPr/>
      <dgm:t>
        <a:bodyPr/>
        <a:lstStyle/>
        <a:p>
          <a:endParaRPr lang="ru-RU"/>
        </a:p>
      </dgm:t>
    </dgm:pt>
    <dgm:pt modelId="{74FB4677-5B34-40D3-A619-623ED9AC988D}">
      <dgm:prSet/>
      <dgm:spPr/>
      <dgm:t>
        <a:bodyPr/>
        <a:lstStyle/>
        <a:p>
          <a:r>
            <a:rPr lang="en-US" dirty="0" smtClean="0"/>
            <a:t>City (faraway)</a:t>
          </a:r>
          <a:endParaRPr lang="ru-RU" dirty="0"/>
        </a:p>
      </dgm:t>
    </dgm:pt>
    <dgm:pt modelId="{F94B85ED-47DE-4493-86E6-1AF9FFF304C7}" type="parTrans" cxnId="{D9AB2A8A-54DA-4E17-BE75-1E4D6D5AA846}">
      <dgm:prSet/>
      <dgm:spPr/>
      <dgm:t>
        <a:bodyPr/>
        <a:lstStyle/>
        <a:p>
          <a:endParaRPr lang="ru-RU"/>
        </a:p>
      </dgm:t>
    </dgm:pt>
    <dgm:pt modelId="{9F418048-2260-4ADE-BADA-704DE11A6AB7}" type="sibTrans" cxnId="{D9AB2A8A-54DA-4E17-BE75-1E4D6D5AA846}">
      <dgm:prSet/>
      <dgm:spPr/>
      <dgm:t>
        <a:bodyPr/>
        <a:lstStyle/>
        <a:p>
          <a:endParaRPr lang="ru-RU"/>
        </a:p>
      </dgm:t>
    </dgm:pt>
    <dgm:pt modelId="{F5A4FC84-3839-4361-97B1-D80A0089365E}">
      <dgm:prSet phldrT="[Текст]" custT="1"/>
      <dgm:spPr/>
      <dgm:t>
        <a:bodyPr/>
        <a:lstStyle/>
        <a:p>
          <a:pPr algn="ctr"/>
          <a:r>
            <a:rPr lang="en-US" sz="1500" dirty="0" smtClean="0"/>
            <a:t>Railways (close proximity)</a:t>
          </a:r>
          <a:endParaRPr lang="ru-RU" sz="1500" b="0" i="0" dirty="0"/>
        </a:p>
      </dgm:t>
    </dgm:pt>
    <dgm:pt modelId="{5D71EBAE-C3A9-4D56-9D60-BB43D23C31FB}" type="sibTrans" cxnId="{D47FA1B7-E652-469B-87E6-DDC07B5C8687}">
      <dgm:prSet/>
      <dgm:spPr/>
      <dgm:t>
        <a:bodyPr/>
        <a:lstStyle/>
        <a:p>
          <a:endParaRPr lang="ru-RU"/>
        </a:p>
      </dgm:t>
    </dgm:pt>
    <dgm:pt modelId="{E09D52EE-D351-4A07-B402-BA9E210776DC}" type="parTrans" cxnId="{D47FA1B7-E652-469B-87E6-DDC07B5C8687}">
      <dgm:prSet/>
      <dgm:spPr/>
      <dgm:t>
        <a:bodyPr/>
        <a:lstStyle/>
        <a:p>
          <a:endParaRPr lang="ru-RU"/>
        </a:p>
      </dgm:t>
    </dgm:pt>
    <dgm:pt modelId="{8D210549-45B7-4CA9-889A-19F9E797049E}">
      <dgm:prSet phldrT="[Текст]" custT="1"/>
      <dgm:spPr/>
      <dgm:t>
        <a:bodyPr/>
        <a:lstStyle/>
        <a:p>
          <a:pPr algn="ctr"/>
          <a:r>
            <a:rPr lang="en-US" sz="1500" dirty="0" smtClean="0"/>
            <a:t>Coast (close proximity)</a:t>
          </a:r>
          <a:endParaRPr lang="ru-RU" sz="1500" b="0" dirty="0"/>
        </a:p>
      </dgm:t>
    </dgm:pt>
    <dgm:pt modelId="{0BCFED11-6099-431E-9333-53512F794757}" type="sibTrans" cxnId="{A0045B73-140E-4A8E-AF42-E49B1ECB4B2D}">
      <dgm:prSet/>
      <dgm:spPr/>
      <dgm:t>
        <a:bodyPr/>
        <a:lstStyle/>
        <a:p>
          <a:endParaRPr lang="ru-RU"/>
        </a:p>
      </dgm:t>
    </dgm:pt>
    <dgm:pt modelId="{0C9EC8FE-68FB-4FB7-9CF0-F0CB65F73BB5}" type="parTrans" cxnId="{A0045B73-140E-4A8E-AF42-E49B1ECB4B2D}">
      <dgm:prSet/>
      <dgm:spPr/>
      <dgm:t>
        <a:bodyPr/>
        <a:lstStyle/>
        <a:p>
          <a:endParaRPr lang="ru-RU"/>
        </a:p>
      </dgm:t>
    </dgm:pt>
    <dgm:pt modelId="{8BFB808B-BAEB-422A-BDDD-177BD791C55A}" type="pres">
      <dgm:prSet presAssocID="{59C5F946-F696-4A12-B5BC-EA601BBAEC2F}" presName="rootNode" presStyleCnt="0">
        <dgm:presLayoutVars>
          <dgm:chMax/>
          <dgm:chPref/>
          <dgm:dir/>
          <dgm:animLvl val="lvl"/>
        </dgm:presLayoutVars>
      </dgm:prSet>
      <dgm:spPr/>
      <dgm:t>
        <a:bodyPr/>
        <a:lstStyle/>
        <a:p>
          <a:endParaRPr lang="ru-RU"/>
        </a:p>
      </dgm:t>
    </dgm:pt>
    <dgm:pt modelId="{6E8A0806-0EF6-46F9-9703-B4D96CBF21D0}" type="pres">
      <dgm:prSet presAssocID="{1508B10B-75D3-4C01-BF0E-F11346B2CF9F}" presName="composite" presStyleCnt="0"/>
      <dgm:spPr/>
    </dgm:pt>
    <dgm:pt modelId="{A67FF485-0985-416C-9666-F03ED5761619}" type="pres">
      <dgm:prSet presAssocID="{1508B10B-75D3-4C01-BF0E-F11346B2CF9F}" presName="ParentText" presStyleLbl="node1" presStyleIdx="0" presStyleCnt="4">
        <dgm:presLayoutVars>
          <dgm:chMax val="1"/>
          <dgm:chPref val="1"/>
          <dgm:bulletEnabled val="1"/>
        </dgm:presLayoutVars>
      </dgm:prSet>
      <dgm:spPr/>
      <dgm:t>
        <a:bodyPr/>
        <a:lstStyle/>
        <a:p>
          <a:endParaRPr lang="ru-RU"/>
        </a:p>
      </dgm:t>
    </dgm:pt>
    <dgm:pt modelId="{656035B7-E2F0-408E-9051-7D77A28C7BB5}" type="pres">
      <dgm:prSet presAssocID="{1508B10B-75D3-4C01-BF0E-F11346B2CF9F}" presName="Image" presStyleLbl="bgImgPlace1" presStyleIdx="0" presStyleCnt="4"/>
      <dgm:spPr>
        <a:blipFill rotWithShape="1">
          <a:blip xmlns:r="http://schemas.openxmlformats.org/officeDocument/2006/relationships" r:embed="rId1"/>
          <a:stretch>
            <a:fillRect/>
          </a:stretch>
        </a:blipFill>
      </dgm:spPr>
    </dgm:pt>
    <dgm:pt modelId="{A8737DB3-56F5-4E3E-B96F-B30051B4D604}" type="pres">
      <dgm:prSet presAssocID="{1508B10B-75D3-4C01-BF0E-F11346B2CF9F}" presName="ChildText" presStyleLbl="fgAcc1" presStyleIdx="0" presStyleCnt="0">
        <dgm:presLayoutVars>
          <dgm:chMax val="0"/>
          <dgm:chPref val="0"/>
          <dgm:bulletEnabled val="1"/>
        </dgm:presLayoutVars>
      </dgm:prSet>
      <dgm:spPr/>
    </dgm:pt>
    <dgm:pt modelId="{2115E0A0-FC0C-4BA4-BA63-FF054CDFD84C}" type="pres">
      <dgm:prSet presAssocID="{46728E1D-BE44-4B67-B9EB-D1D8304E2BA3}" presName="sibTrans" presStyleCnt="0"/>
      <dgm:spPr/>
    </dgm:pt>
    <dgm:pt modelId="{14E7502F-2E46-4B8F-BD16-CDD13E21DB0D}" type="pres">
      <dgm:prSet presAssocID="{8D210549-45B7-4CA9-889A-19F9E797049E}" presName="composite" presStyleCnt="0"/>
      <dgm:spPr/>
    </dgm:pt>
    <dgm:pt modelId="{18AC4A57-AE0B-46C5-923D-81F4B6A81917}" type="pres">
      <dgm:prSet presAssocID="{8D210549-45B7-4CA9-889A-19F9E797049E}" presName="ParentText" presStyleLbl="node1" presStyleIdx="1" presStyleCnt="4">
        <dgm:presLayoutVars>
          <dgm:chMax val="1"/>
          <dgm:chPref val="1"/>
          <dgm:bulletEnabled val="1"/>
        </dgm:presLayoutVars>
      </dgm:prSet>
      <dgm:spPr/>
      <dgm:t>
        <a:bodyPr/>
        <a:lstStyle/>
        <a:p>
          <a:endParaRPr lang="ru-RU"/>
        </a:p>
      </dgm:t>
    </dgm:pt>
    <dgm:pt modelId="{AB4CE4BA-EB6E-405B-92A6-D76FBC2A768D}" type="pres">
      <dgm:prSet presAssocID="{8D210549-45B7-4CA9-889A-19F9E797049E}" presName="Image" presStyleLbl="bgImgPlace1" presStyleIdx="1" presStyleCnt="4"/>
      <dgm:spPr>
        <a:blipFill rotWithShape="1">
          <a:blip xmlns:r="http://schemas.openxmlformats.org/officeDocument/2006/relationships" r:embed="rId2"/>
          <a:stretch>
            <a:fillRect/>
          </a:stretch>
        </a:blipFill>
      </dgm:spPr>
    </dgm:pt>
    <dgm:pt modelId="{BC585039-4642-435B-94B8-002E546774A6}" type="pres">
      <dgm:prSet presAssocID="{8D210549-45B7-4CA9-889A-19F9E797049E}" presName="ChildText" presStyleLbl="fgAcc1" presStyleIdx="0" presStyleCnt="0">
        <dgm:presLayoutVars>
          <dgm:chMax val="0"/>
          <dgm:chPref val="0"/>
          <dgm:bulletEnabled val="1"/>
        </dgm:presLayoutVars>
      </dgm:prSet>
      <dgm:spPr/>
    </dgm:pt>
    <dgm:pt modelId="{B23E3115-C72B-4D68-BE55-F8759016A3CE}" type="pres">
      <dgm:prSet presAssocID="{0BCFED11-6099-431E-9333-53512F794757}" presName="sibTrans" presStyleCnt="0"/>
      <dgm:spPr/>
    </dgm:pt>
    <dgm:pt modelId="{B8F72E9D-44F0-4AD3-9CC7-E8C371CC6B93}" type="pres">
      <dgm:prSet presAssocID="{F5A4FC84-3839-4361-97B1-D80A0089365E}" presName="composite" presStyleCnt="0"/>
      <dgm:spPr/>
    </dgm:pt>
    <dgm:pt modelId="{818FE982-4D8B-4D29-89F4-7CFBC230EC0F}" type="pres">
      <dgm:prSet presAssocID="{F5A4FC84-3839-4361-97B1-D80A0089365E}" presName="ParentText" presStyleLbl="node1" presStyleIdx="2" presStyleCnt="4">
        <dgm:presLayoutVars>
          <dgm:chMax val="1"/>
          <dgm:chPref val="1"/>
          <dgm:bulletEnabled val="1"/>
        </dgm:presLayoutVars>
      </dgm:prSet>
      <dgm:spPr/>
      <dgm:t>
        <a:bodyPr/>
        <a:lstStyle/>
        <a:p>
          <a:endParaRPr lang="ru-RU"/>
        </a:p>
      </dgm:t>
    </dgm:pt>
    <dgm:pt modelId="{066EC323-0548-4164-AAC7-672A8808F007}" type="pres">
      <dgm:prSet presAssocID="{F5A4FC84-3839-4361-97B1-D80A0089365E}" presName="Image" presStyleLbl="bgImgPlace1" presStyleIdx="2" presStyleCnt="4"/>
      <dgm:spPr>
        <a:blipFill rotWithShape="1">
          <a:blip xmlns:r="http://schemas.openxmlformats.org/officeDocument/2006/relationships" r:embed="rId3"/>
          <a:stretch>
            <a:fillRect/>
          </a:stretch>
        </a:blipFill>
      </dgm:spPr>
    </dgm:pt>
    <dgm:pt modelId="{DF6979C7-F64F-40E4-BC8F-8BB2666EFFFC}" type="pres">
      <dgm:prSet presAssocID="{F5A4FC84-3839-4361-97B1-D80A0089365E}" presName="ChildText" presStyleLbl="fgAcc1" presStyleIdx="0" presStyleCnt="0">
        <dgm:presLayoutVars>
          <dgm:chMax val="0"/>
          <dgm:chPref val="0"/>
          <dgm:bulletEnabled val="1"/>
        </dgm:presLayoutVars>
      </dgm:prSet>
      <dgm:spPr/>
    </dgm:pt>
    <dgm:pt modelId="{CB43D3FD-1D3A-416F-AB8C-5B7C973A7453}" type="pres">
      <dgm:prSet presAssocID="{5D71EBAE-C3A9-4D56-9D60-BB43D23C31FB}" presName="sibTrans" presStyleCnt="0"/>
      <dgm:spPr/>
    </dgm:pt>
    <dgm:pt modelId="{5CF689EB-F642-4520-970B-5326CFC45132}" type="pres">
      <dgm:prSet presAssocID="{74FB4677-5B34-40D3-A619-623ED9AC988D}" presName="composite" presStyleCnt="0"/>
      <dgm:spPr/>
    </dgm:pt>
    <dgm:pt modelId="{269214DB-0317-4D0B-9DE2-88694B1D8F05}" type="pres">
      <dgm:prSet presAssocID="{74FB4677-5B34-40D3-A619-623ED9AC988D}" presName="ParentText" presStyleLbl="node1" presStyleIdx="3" presStyleCnt="4">
        <dgm:presLayoutVars>
          <dgm:chMax val="1"/>
          <dgm:chPref val="1"/>
          <dgm:bulletEnabled val="1"/>
        </dgm:presLayoutVars>
      </dgm:prSet>
      <dgm:spPr/>
      <dgm:t>
        <a:bodyPr/>
        <a:lstStyle/>
        <a:p>
          <a:endParaRPr lang="ru-RU"/>
        </a:p>
      </dgm:t>
    </dgm:pt>
    <dgm:pt modelId="{52B9A9F2-FEAB-4302-AB71-F88F91FFCB81}" type="pres">
      <dgm:prSet presAssocID="{74FB4677-5B34-40D3-A619-623ED9AC988D}" presName="Image" presStyleLbl="bgImgPlace1" presStyleIdx="3" presStyleCnt="4"/>
      <dgm:spPr>
        <a:blipFill rotWithShape="1">
          <a:blip xmlns:r="http://schemas.openxmlformats.org/officeDocument/2006/relationships" r:embed="rId4"/>
          <a:stretch>
            <a:fillRect/>
          </a:stretch>
        </a:blipFill>
      </dgm:spPr>
    </dgm:pt>
    <dgm:pt modelId="{F9030B1F-6475-4DE4-8510-7E3CB1FF156E}" type="pres">
      <dgm:prSet presAssocID="{74FB4677-5B34-40D3-A619-623ED9AC988D}" presName="ChildText" presStyleLbl="fgAcc1" presStyleIdx="0" presStyleCnt="0">
        <dgm:presLayoutVars>
          <dgm:chMax val="0"/>
          <dgm:chPref val="0"/>
          <dgm:bulletEnabled val="1"/>
        </dgm:presLayoutVars>
      </dgm:prSet>
      <dgm:spPr/>
    </dgm:pt>
  </dgm:ptLst>
  <dgm:cxnLst>
    <dgm:cxn modelId="{A0045B73-140E-4A8E-AF42-E49B1ECB4B2D}" srcId="{59C5F946-F696-4A12-B5BC-EA601BBAEC2F}" destId="{8D210549-45B7-4CA9-889A-19F9E797049E}" srcOrd="1" destOrd="0" parTransId="{0C9EC8FE-68FB-4FB7-9CF0-F0CB65F73BB5}" sibTransId="{0BCFED11-6099-431E-9333-53512F794757}"/>
    <dgm:cxn modelId="{D47FA1B7-E652-469B-87E6-DDC07B5C8687}" srcId="{59C5F946-F696-4A12-B5BC-EA601BBAEC2F}" destId="{F5A4FC84-3839-4361-97B1-D80A0089365E}" srcOrd="2" destOrd="0" parTransId="{E09D52EE-D351-4A07-B402-BA9E210776DC}" sibTransId="{5D71EBAE-C3A9-4D56-9D60-BB43D23C31FB}"/>
    <dgm:cxn modelId="{04600463-AAB0-426A-BB12-49053715AF82}" type="presOf" srcId="{59C5F946-F696-4A12-B5BC-EA601BBAEC2F}" destId="{8BFB808B-BAEB-422A-BDDD-177BD791C55A}" srcOrd="0" destOrd="0" presId="urn:microsoft.com/office/officeart/2008/layout/TitledPictureBlocks"/>
    <dgm:cxn modelId="{5DDDECB5-9AD3-476E-BD59-1430E40C9FF1}" type="presOf" srcId="{1508B10B-75D3-4C01-BF0E-F11346B2CF9F}" destId="{A67FF485-0985-416C-9666-F03ED5761619}" srcOrd="0" destOrd="0" presId="urn:microsoft.com/office/officeart/2008/layout/TitledPictureBlocks"/>
    <dgm:cxn modelId="{01A80059-A534-45AC-A9DC-DA0DE53852D4}" srcId="{59C5F946-F696-4A12-B5BC-EA601BBAEC2F}" destId="{1508B10B-75D3-4C01-BF0E-F11346B2CF9F}" srcOrd="0" destOrd="0" parTransId="{6D593130-66A9-4BCF-BE46-DA6A79036B5B}" sibTransId="{46728E1D-BE44-4B67-B9EB-D1D8304E2BA3}"/>
    <dgm:cxn modelId="{045624AF-F453-475A-9F7A-282C9358E22E}" type="presOf" srcId="{F5A4FC84-3839-4361-97B1-D80A0089365E}" destId="{818FE982-4D8B-4D29-89F4-7CFBC230EC0F}" srcOrd="0" destOrd="0" presId="urn:microsoft.com/office/officeart/2008/layout/TitledPictureBlocks"/>
    <dgm:cxn modelId="{8105C491-FBD7-4019-A8E3-1672E3D810B6}" type="presOf" srcId="{74FB4677-5B34-40D3-A619-623ED9AC988D}" destId="{269214DB-0317-4D0B-9DE2-88694B1D8F05}" srcOrd="0" destOrd="0" presId="urn:microsoft.com/office/officeart/2008/layout/TitledPictureBlocks"/>
    <dgm:cxn modelId="{1CFEA37F-1901-449D-984F-836FC7BB91FA}" type="presOf" srcId="{8D210549-45B7-4CA9-889A-19F9E797049E}" destId="{18AC4A57-AE0B-46C5-923D-81F4B6A81917}" srcOrd="0" destOrd="0" presId="urn:microsoft.com/office/officeart/2008/layout/TitledPictureBlocks"/>
    <dgm:cxn modelId="{D9AB2A8A-54DA-4E17-BE75-1E4D6D5AA846}" srcId="{59C5F946-F696-4A12-B5BC-EA601BBAEC2F}" destId="{74FB4677-5B34-40D3-A619-623ED9AC988D}" srcOrd="3" destOrd="0" parTransId="{F94B85ED-47DE-4493-86E6-1AF9FFF304C7}" sibTransId="{9F418048-2260-4ADE-BADA-704DE11A6AB7}"/>
    <dgm:cxn modelId="{A54CD1EC-7CD4-4EDF-8648-B67637F51E67}" type="presParOf" srcId="{8BFB808B-BAEB-422A-BDDD-177BD791C55A}" destId="{6E8A0806-0EF6-46F9-9703-B4D96CBF21D0}" srcOrd="0" destOrd="0" presId="urn:microsoft.com/office/officeart/2008/layout/TitledPictureBlocks"/>
    <dgm:cxn modelId="{2D77B921-4F6E-4653-A607-C9EA17DA11DC}" type="presParOf" srcId="{6E8A0806-0EF6-46F9-9703-B4D96CBF21D0}" destId="{A67FF485-0985-416C-9666-F03ED5761619}" srcOrd="0" destOrd="0" presId="urn:microsoft.com/office/officeart/2008/layout/TitledPictureBlocks"/>
    <dgm:cxn modelId="{11E6376A-A4B2-4059-BE90-20540833C560}" type="presParOf" srcId="{6E8A0806-0EF6-46F9-9703-B4D96CBF21D0}" destId="{656035B7-E2F0-408E-9051-7D77A28C7BB5}" srcOrd="1" destOrd="0" presId="urn:microsoft.com/office/officeart/2008/layout/TitledPictureBlocks"/>
    <dgm:cxn modelId="{8734F50E-0269-4CDD-AE08-790B7CAEF518}" type="presParOf" srcId="{6E8A0806-0EF6-46F9-9703-B4D96CBF21D0}" destId="{A8737DB3-56F5-4E3E-B96F-B30051B4D604}" srcOrd="2" destOrd="0" presId="urn:microsoft.com/office/officeart/2008/layout/TitledPictureBlocks"/>
    <dgm:cxn modelId="{1709AA4B-F1C6-42E9-91C0-EF2B08276ED4}" type="presParOf" srcId="{8BFB808B-BAEB-422A-BDDD-177BD791C55A}" destId="{2115E0A0-FC0C-4BA4-BA63-FF054CDFD84C}" srcOrd="1" destOrd="0" presId="urn:microsoft.com/office/officeart/2008/layout/TitledPictureBlocks"/>
    <dgm:cxn modelId="{A5E13C32-BD41-4A72-B147-3C1EFC24316D}" type="presParOf" srcId="{8BFB808B-BAEB-422A-BDDD-177BD791C55A}" destId="{14E7502F-2E46-4B8F-BD16-CDD13E21DB0D}" srcOrd="2" destOrd="0" presId="urn:microsoft.com/office/officeart/2008/layout/TitledPictureBlocks"/>
    <dgm:cxn modelId="{1D7F3ACD-CFA0-49B9-9EF0-7E54088276FF}" type="presParOf" srcId="{14E7502F-2E46-4B8F-BD16-CDD13E21DB0D}" destId="{18AC4A57-AE0B-46C5-923D-81F4B6A81917}" srcOrd="0" destOrd="0" presId="urn:microsoft.com/office/officeart/2008/layout/TitledPictureBlocks"/>
    <dgm:cxn modelId="{51C1D201-FEFD-47FB-8BCE-8B14D6F3AF08}" type="presParOf" srcId="{14E7502F-2E46-4B8F-BD16-CDD13E21DB0D}" destId="{AB4CE4BA-EB6E-405B-92A6-D76FBC2A768D}" srcOrd="1" destOrd="0" presId="urn:microsoft.com/office/officeart/2008/layout/TitledPictureBlocks"/>
    <dgm:cxn modelId="{F7691382-64C0-4A40-ABF2-F3F62C5C1EF8}" type="presParOf" srcId="{14E7502F-2E46-4B8F-BD16-CDD13E21DB0D}" destId="{BC585039-4642-435B-94B8-002E546774A6}" srcOrd="2" destOrd="0" presId="urn:microsoft.com/office/officeart/2008/layout/TitledPictureBlocks"/>
    <dgm:cxn modelId="{731000FA-F1FA-433D-92F2-6434D910371A}" type="presParOf" srcId="{8BFB808B-BAEB-422A-BDDD-177BD791C55A}" destId="{B23E3115-C72B-4D68-BE55-F8759016A3CE}" srcOrd="3" destOrd="0" presId="urn:microsoft.com/office/officeart/2008/layout/TitledPictureBlocks"/>
    <dgm:cxn modelId="{70238405-0822-4F94-9C46-04AEFE4AAC6B}" type="presParOf" srcId="{8BFB808B-BAEB-422A-BDDD-177BD791C55A}" destId="{B8F72E9D-44F0-4AD3-9CC7-E8C371CC6B93}" srcOrd="4" destOrd="0" presId="urn:microsoft.com/office/officeart/2008/layout/TitledPictureBlocks"/>
    <dgm:cxn modelId="{CFAE28F2-0CEB-4860-9A11-46D03FC3FC1E}" type="presParOf" srcId="{B8F72E9D-44F0-4AD3-9CC7-E8C371CC6B93}" destId="{818FE982-4D8B-4D29-89F4-7CFBC230EC0F}" srcOrd="0" destOrd="0" presId="urn:microsoft.com/office/officeart/2008/layout/TitledPictureBlocks"/>
    <dgm:cxn modelId="{DF23EE22-9F3A-48B9-8BB8-9E84A324ECD4}" type="presParOf" srcId="{B8F72E9D-44F0-4AD3-9CC7-E8C371CC6B93}" destId="{066EC323-0548-4164-AAC7-672A8808F007}" srcOrd="1" destOrd="0" presId="urn:microsoft.com/office/officeart/2008/layout/TitledPictureBlocks"/>
    <dgm:cxn modelId="{5FBF5BA7-EE48-42ED-9458-9DC467FE76DF}" type="presParOf" srcId="{B8F72E9D-44F0-4AD3-9CC7-E8C371CC6B93}" destId="{DF6979C7-F64F-40E4-BC8F-8BB2666EFFFC}" srcOrd="2" destOrd="0" presId="urn:microsoft.com/office/officeart/2008/layout/TitledPictureBlocks"/>
    <dgm:cxn modelId="{08A24520-24D0-49E6-87EB-F2D324FCA820}" type="presParOf" srcId="{8BFB808B-BAEB-422A-BDDD-177BD791C55A}" destId="{CB43D3FD-1D3A-416F-AB8C-5B7C973A7453}" srcOrd="5" destOrd="0" presId="urn:microsoft.com/office/officeart/2008/layout/TitledPictureBlocks"/>
    <dgm:cxn modelId="{9B9187E3-2671-4546-9543-B2BFF3A6F75C}" type="presParOf" srcId="{8BFB808B-BAEB-422A-BDDD-177BD791C55A}" destId="{5CF689EB-F642-4520-970B-5326CFC45132}" srcOrd="6" destOrd="0" presId="urn:microsoft.com/office/officeart/2008/layout/TitledPictureBlocks"/>
    <dgm:cxn modelId="{C39C0F3D-D456-436D-96A1-00A31E131774}" type="presParOf" srcId="{5CF689EB-F642-4520-970B-5326CFC45132}" destId="{269214DB-0317-4D0B-9DE2-88694B1D8F05}" srcOrd="0" destOrd="0" presId="urn:microsoft.com/office/officeart/2008/layout/TitledPictureBlocks"/>
    <dgm:cxn modelId="{DBA2BF79-BB39-49AA-8338-7619A04FB3E5}" type="presParOf" srcId="{5CF689EB-F642-4520-970B-5326CFC45132}" destId="{52B9A9F2-FEAB-4302-AB71-F88F91FFCB81}" srcOrd="1" destOrd="0" presId="urn:microsoft.com/office/officeart/2008/layout/TitledPictureBlocks"/>
    <dgm:cxn modelId="{E67D81E6-BBB9-40A4-AC63-D1090E7A86E8}" type="presParOf" srcId="{5CF689EB-F642-4520-970B-5326CFC45132}" destId="{F9030B1F-6475-4DE4-8510-7E3CB1FF156E}"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B5372-0488-42A3-8D45-AA9EE9D8E345}">
      <dsp:nvSpPr>
        <dsp:cNvPr id="0" name=""/>
        <dsp:cNvSpPr/>
      </dsp:nvSpPr>
      <dsp:spPr>
        <a:xfrm>
          <a:off x="1970625" y="61626"/>
          <a:ext cx="8250749" cy="1199890"/>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90483" numCol="1" spcCol="1270" anchor="ctr" anchorCtr="0">
          <a:noAutofit/>
        </a:bodyPr>
        <a:lstStyle/>
        <a:p>
          <a:pPr lvl="0" algn="l" defTabSz="666750">
            <a:lnSpc>
              <a:spcPct val="90000"/>
            </a:lnSpc>
            <a:spcBef>
              <a:spcPct val="0"/>
            </a:spcBef>
            <a:spcAft>
              <a:spcPct val="35000"/>
            </a:spcAft>
          </a:pPr>
          <a:r>
            <a:rPr lang="en-US" sz="1500" kern="1200" dirty="0" smtClean="0"/>
            <a:t>Importing required modules</a:t>
          </a:r>
          <a:endParaRPr lang="ru-RU" sz="1500" kern="1200" dirty="0"/>
        </a:p>
      </dsp:txBody>
      <dsp:txXfrm>
        <a:off x="1970625" y="361599"/>
        <a:ext cx="7950777" cy="599945"/>
      </dsp:txXfrm>
    </dsp:sp>
    <dsp:sp modelId="{4A244A5B-DB6E-4197-B64C-7BFD6F2A8D4A}">
      <dsp:nvSpPr>
        <dsp:cNvPr id="0" name=""/>
        <dsp:cNvSpPr/>
      </dsp:nvSpPr>
      <dsp:spPr>
        <a:xfrm>
          <a:off x="1970625" y="985366"/>
          <a:ext cx="1524903" cy="220319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l" defTabSz="444500">
            <a:lnSpc>
              <a:spcPct val="90000"/>
            </a:lnSpc>
            <a:spcBef>
              <a:spcPct val="0"/>
            </a:spcBef>
            <a:spcAft>
              <a:spcPct val="35000"/>
            </a:spcAft>
          </a:pPr>
          <a:r>
            <a:rPr lang="en-US" sz="1000" kern="1200" dirty="0" smtClean="0"/>
            <a:t>Import requests, pandas, </a:t>
          </a:r>
          <a:r>
            <a:rPr lang="en-US" sz="1000" kern="1200" dirty="0" err="1" smtClean="0"/>
            <a:t>numpy</a:t>
          </a:r>
          <a:r>
            <a:rPr lang="en-US" sz="1000" kern="1200" dirty="0" smtClean="0"/>
            <a:t>, </a:t>
          </a:r>
          <a:r>
            <a:rPr lang="en-US" sz="1000" kern="1200" dirty="0" err="1" smtClean="0"/>
            <a:t>datetime</a:t>
          </a:r>
          <a:endParaRPr lang="ru-RU" sz="1000" kern="1200" dirty="0"/>
        </a:p>
      </dsp:txBody>
      <dsp:txXfrm>
        <a:off x="1970625" y="985366"/>
        <a:ext cx="1524903" cy="2203191"/>
      </dsp:txXfrm>
    </dsp:sp>
    <dsp:sp modelId="{A2CED0D8-2760-48FE-9C94-A908025E9637}">
      <dsp:nvSpPr>
        <dsp:cNvPr id="0" name=""/>
        <dsp:cNvSpPr/>
      </dsp:nvSpPr>
      <dsp:spPr>
        <a:xfrm>
          <a:off x="3495363" y="461743"/>
          <a:ext cx="6726011" cy="1199890"/>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90483" numCol="1" spcCol="1270" anchor="ctr" anchorCtr="0">
          <a:noAutofit/>
        </a:bodyPr>
        <a:lstStyle/>
        <a:p>
          <a:pPr lvl="0" algn="l" defTabSz="666750">
            <a:lnSpc>
              <a:spcPct val="90000"/>
            </a:lnSpc>
            <a:spcBef>
              <a:spcPct val="0"/>
            </a:spcBef>
            <a:spcAft>
              <a:spcPct val="35000"/>
            </a:spcAft>
          </a:pPr>
          <a:r>
            <a:rPr lang="en-US" sz="1500" kern="1200" dirty="0" smtClean="0"/>
            <a:t>Get request from API</a:t>
          </a:r>
          <a:endParaRPr lang="ru-RU" sz="1500" kern="1200" dirty="0"/>
        </a:p>
      </dsp:txBody>
      <dsp:txXfrm>
        <a:off x="3495363" y="761716"/>
        <a:ext cx="6426039" cy="599945"/>
      </dsp:txXfrm>
    </dsp:sp>
    <dsp:sp modelId="{F2F359B3-38C7-462A-8A7F-B5A192ACA140}">
      <dsp:nvSpPr>
        <dsp:cNvPr id="0" name=""/>
        <dsp:cNvSpPr/>
      </dsp:nvSpPr>
      <dsp:spPr>
        <a:xfrm>
          <a:off x="3495363" y="1385483"/>
          <a:ext cx="1524903" cy="220319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l" defTabSz="444500">
            <a:lnSpc>
              <a:spcPct val="90000"/>
            </a:lnSpc>
            <a:spcBef>
              <a:spcPct val="0"/>
            </a:spcBef>
            <a:spcAft>
              <a:spcPct val="35000"/>
            </a:spcAft>
          </a:pPr>
          <a:r>
            <a:rPr lang="en-US" sz="1000" kern="1200" dirty="0" smtClean="0"/>
            <a:t>response = </a:t>
          </a:r>
          <a:r>
            <a:rPr lang="en-US" sz="1000" kern="1200" dirty="0" err="1" smtClean="0"/>
            <a:t>requests.get</a:t>
          </a:r>
          <a:r>
            <a:rPr lang="en-US" sz="1000" kern="1200" dirty="0" smtClean="0"/>
            <a:t>("https://api.spacexdata.com/v4/launches/past")</a:t>
          </a:r>
          <a:endParaRPr lang="ru-RU" sz="1000" kern="1200" dirty="0"/>
        </a:p>
      </dsp:txBody>
      <dsp:txXfrm>
        <a:off x="3495363" y="1385483"/>
        <a:ext cx="1524903" cy="2203191"/>
      </dsp:txXfrm>
    </dsp:sp>
    <dsp:sp modelId="{1763421A-2026-4963-830E-3C17FCE7B4C7}">
      <dsp:nvSpPr>
        <dsp:cNvPr id="0" name=""/>
        <dsp:cNvSpPr/>
      </dsp:nvSpPr>
      <dsp:spPr>
        <a:xfrm>
          <a:off x="5020102" y="861861"/>
          <a:ext cx="5201272" cy="1199890"/>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90483" numCol="1" spcCol="1270" anchor="ctr" anchorCtr="0">
          <a:noAutofit/>
        </a:bodyPr>
        <a:lstStyle/>
        <a:p>
          <a:pPr lvl="0" algn="l" defTabSz="666750">
            <a:lnSpc>
              <a:spcPct val="90000"/>
            </a:lnSpc>
            <a:spcBef>
              <a:spcPct val="0"/>
            </a:spcBef>
            <a:spcAft>
              <a:spcPct val="35000"/>
            </a:spcAft>
          </a:pPr>
          <a:r>
            <a:rPr lang="en-US" sz="1500" kern="1200" dirty="0" smtClean="0"/>
            <a:t>Convert JSON into a Data Frame</a:t>
          </a:r>
          <a:endParaRPr lang="ru-RU" sz="1500" kern="1200" dirty="0"/>
        </a:p>
      </dsp:txBody>
      <dsp:txXfrm>
        <a:off x="5020102" y="1161834"/>
        <a:ext cx="4901300" cy="599945"/>
      </dsp:txXfrm>
    </dsp:sp>
    <dsp:sp modelId="{68AE5C33-0705-45A6-A8D1-E2879B74EA57}">
      <dsp:nvSpPr>
        <dsp:cNvPr id="0" name=""/>
        <dsp:cNvSpPr/>
      </dsp:nvSpPr>
      <dsp:spPr>
        <a:xfrm>
          <a:off x="5020102" y="1785601"/>
          <a:ext cx="1524903" cy="220319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l" defTabSz="444500">
            <a:lnSpc>
              <a:spcPct val="90000"/>
            </a:lnSpc>
            <a:spcBef>
              <a:spcPct val="0"/>
            </a:spcBef>
            <a:spcAft>
              <a:spcPct val="35000"/>
            </a:spcAft>
          </a:pPr>
          <a:r>
            <a:rPr lang="en-US" sz="1000" kern="1200" dirty="0" smtClean="0"/>
            <a:t>data = </a:t>
          </a:r>
          <a:r>
            <a:rPr lang="en-US" sz="1000" kern="1200" dirty="0" err="1" smtClean="0"/>
            <a:t>pd.json_normalize</a:t>
          </a:r>
          <a:r>
            <a:rPr lang="en-US" sz="1000" kern="1200" dirty="0" smtClean="0"/>
            <a:t>(</a:t>
          </a:r>
          <a:r>
            <a:rPr lang="en-US" sz="1000" kern="1200" dirty="0" err="1" smtClean="0"/>
            <a:t>response.json</a:t>
          </a:r>
          <a:r>
            <a:rPr lang="en-US" sz="1000" kern="1200" dirty="0" smtClean="0"/>
            <a:t>())</a:t>
          </a:r>
          <a:endParaRPr lang="ru-RU" sz="1000" kern="1200" dirty="0"/>
        </a:p>
      </dsp:txBody>
      <dsp:txXfrm>
        <a:off x="5020102" y="1785601"/>
        <a:ext cx="1524903" cy="2203191"/>
      </dsp:txXfrm>
    </dsp:sp>
    <dsp:sp modelId="{91433DA4-8B22-4E24-9801-49C7C59E301E}">
      <dsp:nvSpPr>
        <dsp:cNvPr id="0" name=""/>
        <dsp:cNvSpPr/>
      </dsp:nvSpPr>
      <dsp:spPr>
        <a:xfrm>
          <a:off x="6545665" y="1261979"/>
          <a:ext cx="3675708" cy="1199890"/>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90483" numCol="1" spcCol="1270" anchor="ctr" anchorCtr="0">
          <a:noAutofit/>
        </a:bodyPr>
        <a:lstStyle/>
        <a:p>
          <a:pPr lvl="0" algn="l" defTabSz="666750">
            <a:lnSpc>
              <a:spcPct val="90000"/>
            </a:lnSpc>
            <a:spcBef>
              <a:spcPct val="0"/>
            </a:spcBef>
            <a:spcAft>
              <a:spcPct val="35000"/>
            </a:spcAft>
          </a:pPr>
          <a:r>
            <a:rPr lang="en-US" sz="1500" kern="1200" dirty="0" smtClean="0"/>
            <a:t>Data cleaning</a:t>
          </a:r>
          <a:endParaRPr lang="ru-RU" sz="1500" kern="1200" dirty="0"/>
        </a:p>
      </dsp:txBody>
      <dsp:txXfrm>
        <a:off x="6545665" y="1561952"/>
        <a:ext cx="3375736" cy="599945"/>
      </dsp:txXfrm>
    </dsp:sp>
    <dsp:sp modelId="{28A10669-704B-4C71-A605-09FF6F16792A}">
      <dsp:nvSpPr>
        <dsp:cNvPr id="0" name=""/>
        <dsp:cNvSpPr/>
      </dsp:nvSpPr>
      <dsp:spPr>
        <a:xfrm>
          <a:off x="8070404" y="1662096"/>
          <a:ext cx="2150970" cy="1199890"/>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90483" numCol="1" spcCol="1270" anchor="ctr" anchorCtr="0">
          <a:noAutofit/>
        </a:bodyPr>
        <a:lstStyle/>
        <a:p>
          <a:pPr lvl="0" algn="l" defTabSz="666750">
            <a:lnSpc>
              <a:spcPct val="90000"/>
            </a:lnSpc>
            <a:spcBef>
              <a:spcPct val="0"/>
            </a:spcBef>
            <a:spcAft>
              <a:spcPct val="35000"/>
            </a:spcAft>
          </a:pPr>
          <a:r>
            <a:rPr lang="en-US" sz="1500" kern="1200" dirty="0" smtClean="0"/>
            <a:t>Filtering “Falcon 9”</a:t>
          </a:r>
          <a:endParaRPr lang="ru-RU" sz="1500" kern="1200" dirty="0"/>
        </a:p>
      </dsp:txBody>
      <dsp:txXfrm>
        <a:off x="8070404" y="1962069"/>
        <a:ext cx="1850998" cy="599945"/>
      </dsp:txXfrm>
    </dsp:sp>
    <dsp:sp modelId="{A9A42538-48E3-41AB-93EE-C2BB5431D085}">
      <dsp:nvSpPr>
        <dsp:cNvPr id="0" name=""/>
        <dsp:cNvSpPr/>
      </dsp:nvSpPr>
      <dsp:spPr>
        <a:xfrm>
          <a:off x="8070404" y="2585836"/>
          <a:ext cx="1524903" cy="220319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l" defTabSz="444500">
            <a:lnSpc>
              <a:spcPct val="90000"/>
            </a:lnSpc>
            <a:spcBef>
              <a:spcPct val="0"/>
            </a:spcBef>
            <a:spcAft>
              <a:spcPct val="35000"/>
            </a:spcAft>
          </a:pPr>
          <a:r>
            <a:rPr lang="en-US" sz="1000" kern="1200" dirty="0" smtClean="0"/>
            <a:t>data_falcon9 = </a:t>
          </a:r>
          <a:r>
            <a:rPr lang="en-US" sz="1000" kern="1200" dirty="0" err="1" smtClean="0"/>
            <a:t>launch_df</a:t>
          </a:r>
          <a:r>
            <a:rPr lang="en-US" sz="1000" kern="1200" dirty="0" smtClean="0"/>
            <a:t>[</a:t>
          </a:r>
          <a:r>
            <a:rPr lang="en-US" sz="1000" kern="1200" dirty="0" err="1" smtClean="0"/>
            <a:t>launch_df</a:t>
          </a:r>
          <a:r>
            <a:rPr lang="en-US" sz="1000" kern="1200" dirty="0" smtClean="0"/>
            <a:t>['</a:t>
          </a:r>
          <a:r>
            <a:rPr lang="en-US" sz="1000" kern="1200" dirty="0" err="1" smtClean="0"/>
            <a:t>BoosterVersion</a:t>
          </a:r>
          <a:r>
            <a:rPr lang="en-US" sz="1000" kern="1200" dirty="0" smtClean="0"/>
            <a:t>']!='Falcon 1']</a:t>
          </a:r>
          <a:endParaRPr lang="ru-RU" sz="1000" kern="1200" dirty="0"/>
        </a:p>
        <a:p>
          <a:pPr lvl="0" algn="l" defTabSz="444500">
            <a:lnSpc>
              <a:spcPct val="90000"/>
            </a:lnSpc>
            <a:spcBef>
              <a:spcPct val="0"/>
            </a:spcBef>
            <a:spcAft>
              <a:spcPct val="35000"/>
            </a:spcAft>
          </a:pPr>
          <a:r>
            <a:rPr lang="en-US" sz="1000" kern="1200" dirty="0" smtClean="0"/>
            <a:t>data_falcon9.loc[:,'</a:t>
          </a:r>
          <a:r>
            <a:rPr lang="en-US" sz="1000" kern="1200" dirty="0" err="1" smtClean="0"/>
            <a:t>FlightNumber</a:t>
          </a:r>
          <a:r>
            <a:rPr lang="en-US" sz="1000" kern="1200" dirty="0" smtClean="0"/>
            <a:t>'] = list(range(1, data_falcon9.shape[0]+1))</a:t>
          </a:r>
          <a:endParaRPr lang="ru-RU" sz="1000" kern="1200" dirty="0"/>
        </a:p>
      </dsp:txBody>
      <dsp:txXfrm>
        <a:off x="8070404" y="2585836"/>
        <a:ext cx="1524903" cy="2203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6A591-91BB-451E-BB73-82DA679C7A6C}">
      <dsp:nvSpPr>
        <dsp:cNvPr id="0" name=""/>
        <dsp:cNvSpPr/>
      </dsp:nvSpPr>
      <dsp:spPr>
        <a:xfrm>
          <a:off x="13909" y="0"/>
          <a:ext cx="2442586" cy="4693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Importing required modules</a:t>
          </a:r>
          <a:endParaRPr lang="ru-RU" sz="1500" kern="1200" dirty="0"/>
        </a:p>
      </dsp:txBody>
      <dsp:txXfrm>
        <a:off x="248604" y="0"/>
        <a:ext cx="1973196" cy="469390"/>
      </dsp:txXfrm>
    </dsp:sp>
    <dsp:sp modelId="{C84B17DD-D090-454F-95A1-AE22FC3F5F59}">
      <dsp:nvSpPr>
        <dsp:cNvPr id="0" name=""/>
        <dsp:cNvSpPr/>
      </dsp:nvSpPr>
      <dsp:spPr>
        <a:xfrm>
          <a:off x="13909" y="528064"/>
          <a:ext cx="1954069" cy="193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72000" algn="l" defTabSz="444500">
            <a:lnSpc>
              <a:spcPct val="90000"/>
            </a:lnSpc>
            <a:spcBef>
              <a:spcPct val="0"/>
            </a:spcBef>
            <a:spcAft>
              <a:spcPct val="15000"/>
            </a:spcAft>
            <a:buChar char="••"/>
          </a:pPr>
          <a:r>
            <a:rPr lang="en-US" sz="1000" kern="1200" dirty="0" smtClean="0"/>
            <a:t> Import requests, pandas, </a:t>
          </a:r>
          <a:r>
            <a:rPr lang="en-US" sz="1000" kern="1200" dirty="0" err="1" smtClean="0"/>
            <a:t>unicodedata</a:t>
          </a:r>
          <a:r>
            <a:rPr lang="en-US" sz="1000" kern="1200" dirty="0" smtClean="0"/>
            <a:t>, re, </a:t>
          </a:r>
          <a:r>
            <a:rPr lang="en-US" sz="1000" kern="1200" dirty="0" err="1" smtClean="0"/>
            <a:t>BeautifulSoup</a:t>
          </a:r>
          <a:r>
            <a:rPr lang="en-US" sz="1000" kern="1200" dirty="0" smtClean="0"/>
            <a:t>, sys</a:t>
          </a:r>
          <a:endParaRPr lang="ru-RU" sz="1000" kern="1200" dirty="0"/>
        </a:p>
      </dsp:txBody>
      <dsp:txXfrm>
        <a:off x="13909" y="528064"/>
        <a:ext cx="1954069" cy="1936897"/>
      </dsp:txXfrm>
    </dsp:sp>
    <dsp:sp modelId="{D4740251-426B-4002-801C-E4EEF7E60F30}">
      <dsp:nvSpPr>
        <dsp:cNvPr id="0" name=""/>
        <dsp:cNvSpPr/>
      </dsp:nvSpPr>
      <dsp:spPr>
        <a:xfrm>
          <a:off x="2240917" y="0"/>
          <a:ext cx="2442586" cy="4693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Request the Wiki page</a:t>
          </a:r>
          <a:endParaRPr lang="ru-RU" sz="1500" kern="1200" dirty="0"/>
        </a:p>
      </dsp:txBody>
      <dsp:txXfrm>
        <a:off x="2475612" y="0"/>
        <a:ext cx="1973196" cy="469390"/>
      </dsp:txXfrm>
    </dsp:sp>
    <dsp:sp modelId="{C26A9436-29EC-4D48-80FB-8F53BD7E56A3}">
      <dsp:nvSpPr>
        <dsp:cNvPr id="0" name=""/>
        <dsp:cNvSpPr/>
      </dsp:nvSpPr>
      <dsp:spPr>
        <a:xfrm>
          <a:off x="2240917" y="528064"/>
          <a:ext cx="1954069" cy="1936897"/>
        </a:xfrm>
        <a:prstGeom prst="rect">
          <a:avLst/>
        </a:prstGeom>
        <a:noFill/>
        <a:ln w="12700" cap="flat" cmpd="sng" algn="ctr">
          <a:no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t" anchorCtr="0">
          <a:noAutofit/>
        </a:bodyPr>
        <a:lstStyle/>
        <a:p>
          <a:pPr marL="57150" lvl="1" indent="72000" algn="l" defTabSz="444500">
            <a:lnSpc>
              <a:spcPct val="90000"/>
            </a:lnSpc>
            <a:spcBef>
              <a:spcPct val="0"/>
            </a:spcBef>
            <a:spcAft>
              <a:spcPct val="15000"/>
            </a:spcAft>
            <a:buChar char="••"/>
          </a:pPr>
          <a:r>
            <a:rPr lang="en-US" sz="1000" kern="1200" dirty="0" smtClean="0">
              <a:solidFill>
                <a:schemeClr val="tx1"/>
              </a:solidFill>
            </a:rPr>
            <a:t> response = </a:t>
          </a:r>
          <a:r>
            <a:rPr lang="en-US" sz="1000" kern="1200" dirty="0" err="1" smtClean="0">
              <a:solidFill>
                <a:schemeClr val="tx1"/>
              </a:solidFill>
            </a:rPr>
            <a:t>requests.get</a:t>
          </a:r>
          <a:r>
            <a:rPr lang="en-US" sz="1000" kern="1200" dirty="0" smtClean="0">
              <a:solidFill>
                <a:schemeClr val="tx1"/>
              </a:solidFill>
            </a:rPr>
            <a:t>("https://en.wikipedia.org/w/</a:t>
          </a:r>
          <a:r>
            <a:rPr lang="en-US" sz="1000" kern="1200" dirty="0" err="1" smtClean="0">
              <a:solidFill>
                <a:schemeClr val="tx1"/>
              </a:solidFill>
            </a:rPr>
            <a:t>index.php?title</a:t>
          </a:r>
          <a:r>
            <a:rPr lang="en-US" sz="1000" kern="1200" dirty="0" smtClean="0">
              <a:solidFill>
                <a:schemeClr val="tx1"/>
              </a:solidFill>
            </a:rPr>
            <a:t>=List_of_Falcon_9_and_Falcon_Heavy_launches&amp;oldid=1027686922").text</a:t>
          </a:r>
          <a:endParaRPr lang="ru-RU" sz="1000" kern="1200" dirty="0">
            <a:solidFill>
              <a:schemeClr val="tx1"/>
            </a:solidFill>
          </a:endParaRPr>
        </a:p>
        <a:p>
          <a:pPr marL="57150" lvl="1" indent="72000" algn="l" defTabSz="444500">
            <a:lnSpc>
              <a:spcPct val="90000"/>
            </a:lnSpc>
            <a:spcBef>
              <a:spcPct val="0"/>
            </a:spcBef>
            <a:spcAft>
              <a:spcPct val="15000"/>
            </a:spcAft>
            <a:buChar char="••"/>
          </a:pPr>
          <a:r>
            <a:rPr lang="en-US" sz="1000" kern="1200" dirty="0" smtClean="0">
              <a:solidFill>
                <a:schemeClr val="tx1"/>
              </a:solidFill>
            </a:rPr>
            <a:t> soup = </a:t>
          </a:r>
          <a:r>
            <a:rPr lang="en-US" sz="1000" kern="1200" dirty="0" err="1" smtClean="0">
              <a:solidFill>
                <a:schemeClr val="tx1"/>
              </a:solidFill>
            </a:rPr>
            <a:t>BeautifulSoup</a:t>
          </a:r>
          <a:r>
            <a:rPr lang="en-US" sz="1000" kern="1200" dirty="0" smtClean="0">
              <a:solidFill>
                <a:schemeClr val="tx1"/>
              </a:solidFill>
            </a:rPr>
            <a:t>(response, 'html5lib')</a:t>
          </a:r>
          <a:endParaRPr lang="ru-RU" sz="1000" kern="1200" dirty="0">
            <a:solidFill>
              <a:schemeClr val="tx1"/>
            </a:solidFill>
          </a:endParaRPr>
        </a:p>
      </dsp:txBody>
      <dsp:txXfrm>
        <a:off x="2240917" y="528064"/>
        <a:ext cx="1954069" cy="1936897"/>
      </dsp:txXfrm>
    </dsp:sp>
    <dsp:sp modelId="{FE3C1194-3D4E-4C41-A6D9-E06A949191A1}">
      <dsp:nvSpPr>
        <dsp:cNvPr id="0" name=""/>
        <dsp:cNvSpPr/>
      </dsp:nvSpPr>
      <dsp:spPr>
        <a:xfrm>
          <a:off x="4467925" y="0"/>
          <a:ext cx="2442586" cy="4693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i="0" kern="1200" dirty="0" smtClean="0"/>
            <a:t>Extract all columns</a:t>
          </a:r>
          <a:endParaRPr lang="ru-RU" sz="1500" i="0" kern="1200" dirty="0"/>
        </a:p>
      </dsp:txBody>
      <dsp:txXfrm>
        <a:off x="4702620" y="0"/>
        <a:ext cx="1973196" cy="469390"/>
      </dsp:txXfrm>
    </dsp:sp>
    <dsp:sp modelId="{C73024C5-96CA-4C14-80E6-DFF840166F93}">
      <dsp:nvSpPr>
        <dsp:cNvPr id="0" name=""/>
        <dsp:cNvSpPr/>
      </dsp:nvSpPr>
      <dsp:spPr>
        <a:xfrm>
          <a:off x="4467925" y="528064"/>
          <a:ext cx="1954069" cy="193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72000" algn="l" defTabSz="444500">
            <a:lnSpc>
              <a:spcPct val="90000"/>
            </a:lnSpc>
            <a:spcBef>
              <a:spcPct val="0"/>
            </a:spcBef>
            <a:spcAft>
              <a:spcPct val="15000"/>
            </a:spcAft>
            <a:buChar char="••"/>
          </a:pPr>
          <a:r>
            <a:rPr lang="en-US" sz="1000" kern="1200" dirty="0" smtClean="0"/>
            <a:t> </a:t>
          </a:r>
          <a:r>
            <a:rPr lang="en-US" sz="1000" kern="1200" dirty="0" err="1" smtClean="0"/>
            <a:t>html_tables</a:t>
          </a:r>
          <a:r>
            <a:rPr lang="en-US" sz="1000" kern="1200" dirty="0" smtClean="0"/>
            <a:t> = </a:t>
          </a:r>
          <a:r>
            <a:rPr lang="en-US" sz="1000" kern="1200" dirty="0" err="1" smtClean="0"/>
            <a:t>soup.find_all</a:t>
          </a:r>
          <a:r>
            <a:rPr lang="en-US" sz="1000" kern="1200" dirty="0" smtClean="0"/>
            <a:t>('table')</a:t>
          </a:r>
          <a:endParaRPr lang="ru-RU" sz="1000" kern="1200" dirty="0"/>
        </a:p>
        <a:p>
          <a:pPr marL="57150" lvl="1" indent="72000" algn="l" defTabSz="444500">
            <a:lnSpc>
              <a:spcPct val="90000"/>
            </a:lnSpc>
            <a:spcBef>
              <a:spcPct val="0"/>
            </a:spcBef>
            <a:spcAft>
              <a:spcPct val="15000"/>
            </a:spcAft>
            <a:buChar char="••"/>
          </a:pPr>
          <a:r>
            <a:rPr lang="en-US" sz="1000" kern="1200" dirty="0" smtClean="0"/>
            <a:t> </a:t>
          </a:r>
          <a:r>
            <a:rPr lang="en-US" sz="1000" kern="1200" dirty="0" err="1" smtClean="0"/>
            <a:t>first_launch_table</a:t>
          </a:r>
          <a:r>
            <a:rPr lang="en-US" sz="1000" kern="1200" dirty="0" smtClean="0"/>
            <a:t> = </a:t>
          </a:r>
          <a:r>
            <a:rPr lang="en-US" sz="1000" kern="1200" dirty="0" err="1" smtClean="0"/>
            <a:t>html_tables</a:t>
          </a:r>
          <a:r>
            <a:rPr lang="en-US" sz="1000" kern="1200" dirty="0" smtClean="0"/>
            <a:t>[2]</a:t>
          </a:r>
          <a:endParaRPr lang="ru-RU" sz="1000" kern="1200" dirty="0"/>
        </a:p>
        <a:p>
          <a:pPr marL="57150" lvl="1" indent="72000" algn="l" defTabSz="444500">
            <a:lnSpc>
              <a:spcPct val="90000"/>
            </a:lnSpc>
            <a:spcBef>
              <a:spcPct val="0"/>
            </a:spcBef>
            <a:spcAft>
              <a:spcPct val="15000"/>
            </a:spcAft>
            <a:buChar char="••"/>
          </a:pPr>
          <a:r>
            <a:rPr lang="en-US" sz="1000" kern="1200" dirty="0" smtClean="0"/>
            <a:t> </a:t>
          </a:r>
          <a:r>
            <a:rPr lang="en-US" sz="1000" kern="1200" dirty="0" err="1" smtClean="0"/>
            <a:t>column_names</a:t>
          </a:r>
          <a:r>
            <a:rPr lang="en-US" sz="1000" kern="1200" dirty="0" smtClean="0"/>
            <a:t> = []</a:t>
          </a:r>
          <a:endParaRPr lang="ru-RU" sz="1000" kern="1200" dirty="0"/>
        </a:p>
        <a:p>
          <a:pPr marL="57150" lvl="1" indent="72000" algn="l" defTabSz="444500">
            <a:lnSpc>
              <a:spcPct val="90000"/>
            </a:lnSpc>
            <a:spcBef>
              <a:spcPct val="0"/>
            </a:spcBef>
            <a:spcAft>
              <a:spcPct val="15000"/>
            </a:spcAft>
            <a:buChar char="••"/>
          </a:pPr>
          <a:r>
            <a:rPr lang="en-US" sz="1000" kern="1200" dirty="0" smtClean="0"/>
            <a:t> </a:t>
          </a:r>
          <a:r>
            <a:rPr lang="en-US" sz="1000" kern="1200" dirty="0" err="1" smtClean="0"/>
            <a:t>ths</a:t>
          </a:r>
          <a:r>
            <a:rPr lang="en-US" sz="1000" kern="1200" dirty="0" smtClean="0"/>
            <a:t> = </a:t>
          </a:r>
          <a:r>
            <a:rPr lang="en-US" sz="1000" kern="1200" dirty="0" err="1" smtClean="0"/>
            <a:t>first_launch_table.find_all</a:t>
          </a:r>
          <a:r>
            <a:rPr lang="en-US" sz="1000" kern="1200" dirty="0" smtClean="0"/>
            <a:t>('</a:t>
          </a:r>
          <a:r>
            <a:rPr lang="en-US" sz="1000" kern="1200" dirty="0" err="1" smtClean="0"/>
            <a:t>th</a:t>
          </a:r>
          <a:r>
            <a:rPr lang="en-US" sz="1000" kern="1200" dirty="0" smtClean="0"/>
            <a:t>')</a:t>
          </a:r>
          <a:endParaRPr lang="ru-RU" sz="1000" kern="1200" dirty="0" smtClean="0"/>
        </a:p>
        <a:p>
          <a:pPr marL="57150" lvl="1" indent="72000" algn="l" defTabSz="444500">
            <a:lnSpc>
              <a:spcPct val="90000"/>
            </a:lnSpc>
            <a:spcBef>
              <a:spcPct val="0"/>
            </a:spcBef>
            <a:spcAft>
              <a:spcPct val="15000"/>
            </a:spcAft>
            <a:buChar char="••"/>
          </a:pPr>
          <a:r>
            <a:rPr lang="en-US" sz="1000" kern="1200" dirty="0" smtClean="0"/>
            <a:t> for row in </a:t>
          </a:r>
          <a:r>
            <a:rPr lang="en-US" sz="1000" kern="1200" dirty="0" err="1" smtClean="0"/>
            <a:t>ths</a:t>
          </a:r>
          <a:r>
            <a:rPr lang="en-US" sz="1000" kern="1200" dirty="0" smtClean="0"/>
            <a:t>:</a:t>
          </a:r>
          <a:endParaRPr lang="ru-RU" sz="1000" kern="1200" dirty="0" smtClean="0"/>
        </a:p>
        <a:p>
          <a:pPr marL="57150" lvl="1" indent="72000" algn="l" defTabSz="444500">
            <a:lnSpc>
              <a:spcPct val="90000"/>
            </a:lnSpc>
            <a:spcBef>
              <a:spcPct val="0"/>
            </a:spcBef>
            <a:spcAft>
              <a:spcPct val="15000"/>
            </a:spcAft>
            <a:buChar char="••"/>
          </a:pPr>
          <a:r>
            <a:rPr lang="en-US" sz="1000" kern="1200" dirty="0" smtClean="0"/>
            <a:t> header = </a:t>
          </a:r>
          <a:r>
            <a:rPr lang="en-US" sz="1000" kern="1200" dirty="0" err="1" smtClean="0"/>
            <a:t>extract_column_from_header</a:t>
          </a:r>
          <a:r>
            <a:rPr lang="en-US" sz="1000" kern="1200" dirty="0" smtClean="0"/>
            <a:t>(row)</a:t>
          </a:r>
          <a:endParaRPr lang="ru-RU" sz="1000" kern="1200" dirty="0" smtClean="0"/>
        </a:p>
        <a:p>
          <a:pPr marL="57150" lvl="1" indent="72000" algn="l" defTabSz="444500">
            <a:lnSpc>
              <a:spcPct val="90000"/>
            </a:lnSpc>
            <a:spcBef>
              <a:spcPct val="0"/>
            </a:spcBef>
            <a:spcAft>
              <a:spcPct val="15000"/>
            </a:spcAft>
            <a:buChar char="••"/>
          </a:pPr>
          <a:r>
            <a:rPr lang="en-US" sz="1000" kern="1200" dirty="0" smtClean="0"/>
            <a:t> if header is not None and </a:t>
          </a:r>
          <a:r>
            <a:rPr lang="en-US" sz="1000" kern="1200" dirty="0" err="1" smtClean="0"/>
            <a:t>len</a:t>
          </a:r>
          <a:r>
            <a:rPr lang="en-US" sz="1000" kern="1200" dirty="0" smtClean="0"/>
            <a:t>(header) &gt; 0:</a:t>
          </a:r>
          <a:endParaRPr lang="ru-RU" sz="1000" kern="1200" dirty="0" smtClean="0"/>
        </a:p>
        <a:p>
          <a:pPr marL="57150" lvl="1" indent="72000" algn="l" defTabSz="444500">
            <a:lnSpc>
              <a:spcPct val="90000"/>
            </a:lnSpc>
            <a:spcBef>
              <a:spcPct val="0"/>
            </a:spcBef>
            <a:spcAft>
              <a:spcPct val="15000"/>
            </a:spcAft>
            <a:buChar char="••"/>
          </a:pPr>
          <a:r>
            <a:rPr lang="en-US" sz="1000" kern="1200" dirty="0" smtClean="0"/>
            <a:t> </a:t>
          </a:r>
          <a:r>
            <a:rPr lang="en-US" sz="1000" kern="1200" dirty="0" err="1" smtClean="0"/>
            <a:t>column_names.append</a:t>
          </a:r>
          <a:r>
            <a:rPr lang="en-US" sz="1000" kern="1200" dirty="0" smtClean="0"/>
            <a:t>(header)</a:t>
          </a:r>
          <a:endParaRPr lang="ru-RU" sz="1000" kern="1200" dirty="0" smtClean="0"/>
        </a:p>
      </dsp:txBody>
      <dsp:txXfrm>
        <a:off x="4467925" y="528064"/>
        <a:ext cx="1954069" cy="1936897"/>
      </dsp:txXfrm>
    </dsp:sp>
    <dsp:sp modelId="{708259EE-E7ED-4E59-B325-DABEEA0DB0C0}">
      <dsp:nvSpPr>
        <dsp:cNvPr id="0" name=""/>
        <dsp:cNvSpPr/>
      </dsp:nvSpPr>
      <dsp:spPr>
        <a:xfrm>
          <a:off x="6694933" y="0"/>
          <a:ext cx="2442586" cy="4693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Parsing HTML tables in a dictionary</a:t>
          </a:r>
          <a:endParaRPr lang="ru-RU" sz="1500" kern="1200" dirty="0"/>
        </a:p>
      </dsp:txBody>
      <dsp:txXfrm>
        <a:off x="6929628" y="0"/>
        <a:ext cx="1973196" cy="469390"/>
      </dsp:txXfrm>
    </dsp:sp>
    <dsp:sp modelId="{96224410-E10C-4424-B26B-C25337E0C710}">
      <dsp:nvSpPr>
        <dsp:cNvPr id="0" name=""/>
        <dsp:cNvSpPr/>
      </dsp:nvSpPr>
      <dsp:spPr>
        <a:xfrm>
          <a:off x="8921941" y="0"/>
          <a:ext cx="2442586" cy="4693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Convert dictionary into a DF</a:t>
          </a:r>
          <a:endParaRPr lang="ru-RU" sz="1500" kern="1200" dirty="0"/>
        </a:p>
      </dsp:txBody>
      <dsp:txXfrm>
        <a:off x="9156636" y="0"/>
        <a:ext cx="1973196" cy="469390"/>
      </dsp:txXfrm>
    </dsp:sp>
    <dsp:sp modelId="{4065214A-E64B-40A0-8AB8-016BB7CFEF8F}">
      <dsp:nvSpPr>
        <dsp:cNvPr id="0" name=""/>
        <dsp:cNvSpPr/>
      </dsp:nvSpPr>
      <dsp:spPr>
        <a:xfrm>
          <a:off x="8921941" y="528064"/>
          <a:ext cx="1954069" cy="193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72000" algn="l" defTabSz="444500">
            <a:lnSpc>
              <a:spcPct val="90000"/>
            </a:lnSpc>
            <a:spcBef>
              <a:spcPct val="0"/>
            </a:spcBef>
            <a:spcAft>
              <a:spcPct val="15000"/>
            </a:spcAft>
            <a:buChar char="••"/>
          </a:pPr>
          <a:r>
            <a:rPr lang="en-US" sz="1000" kern="1200" dirty="0" smtClean="0"/>
            <a:t> data_falcon9 = </a:t>
          </a:r>
          <a:r>
            <a:rPr lang="en-US" sz="1000" kern="1200" dirty="0" err="1" smtClean="0"/>
            <a:t>launch_df</a:t>
          </a:r>
          <a:r>
            <a:rPr lang="en-US" sz="1000" kern="1200" dirty="0" smtClean="0"/>
            <a:t>[</a:t>
          </a:r>
          <a:r>
            <a:rPr lang="en-US" sz="1000" kern="1200" dirty="0" err="1" smtClean="0"/>
            <a:t>launch_df</a:t>
          </a:r>
          <a:r>
            <a:rPr lang="en-US" sz="1000" kern="1200" dirty="0" smtClean="0"/>
            <a:t>['</a:t>
          </a:r>
          <a:r>
            <a:rPr lang="en-US" sz="1000" kern="1200" dirty="0" err="1" smtClean="0"/>
            <a:t>BoosterVersion</a:t>
          </a:r>
          <a:r>
            <a:rPr lang="en-US" sz="1000" kern="1200" dirty="0" smtClean="0"/>
            <a:t>']!='Falcon 1']</a:t>
          </a:r>
          <a:endParaRPr lang="ru-RU" sz="1000" kern="1200" dirty="0"/>
        </a:p>
        <a:p>
          <a:pPr marL="57150" lvl="1" indent="72000" algn="l" defTabSz="444500">
            <a:lnSpc>
              <a:spcPct val="90000"/>
            </a:lnSpc>
            <a:spcBef>
              <a:spcPct val="0"/>
            </a:spcBef>
            <a:spcAft>
              <a:spcPct val="15000"/>
            </a:spcAft>
            <a:buChar char="••"/>
          </a:pPr>
          <a:r>
            <a:rPr lang="en-US" sz="1000" kern="1200" dirty="0" smtClean="0"/>
            <a:t> data_falcon9.loc[:, '</a:t>
          </a:r>
          <a:r>
            <a:rPr lang="en-US" sz="1000" kern="1200" dirty="0" err="1" smtClean="0"/>
            <a:t>FlightNumber</a:t>
          </a:r>
          <a:r>
            <a:rPr lang="en-US" sz="1000" kern="1200" dirty="0" smtClean="0"/>
            <a:t>'] = list(range(1, data_falcon9.shape[0]+1))</a:t>
          </a:r>
          <a:endParaRPr lang="ru-RU" sz="1000" kern="1200" dirty="0"/>
        </a:p>
      </dsp:txBody>
      <dsp:txXfrm>
        <a:off x="8921941" y="528064"/>
        <a:ext cx="1954069" cy="1936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07CE4-173A-42B4-9F76-688D562203B6}">
      <dsp:nvSpPr>
        <dsp:cNvPr id="0" name=""/>
        <dsp:cNvSpPr/>
      </dsp:nvSpPr>
      <dsp:spPr>
        <a:xfrm>
          <a:off x="449287" y="928203"/>
          <a:ext cx="1189008" cy="1001853"/>
        </a:xfrm>
        <a:prstGeom prst="roundRect">
          <a:avLst/>
        </a:prstGeom>
        <a:blipFill rotWithShape="1">
          <a:blip xmlns:r="http://schemas.openxmlformats.org/officeDocument/2006/relationships" r:embed="rId1"/>
          <a:stretch>
            <a:fillRect/>
          </a:stretch>
        </a:blipFill>
        <a:ln w="12700" cap="flat" cmpd="sng" algn="ctr">
          <a:solidFill>
            <a:srgbClr val="0B49C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4EC719-6A3C-42C9-A3DB-DFEAC23B36A2}">
      <dsp:nvSpPr>
        <dsp:cNvPr id="0" name=""/>
        <dsp:cNvSpPr/>
      </dsp:nvSpPr>
      <dsp:spPr>
        <a:xfrm>
          <a:off x="1314" y="0"/>
          <a:ext cx="2084955" cy="773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n-US" sz="1500" kern="1200" dirty="0" smtClean="0"/>
            <a:t>Number of launches on each site</a:t>
          </a:r>
          <a:endParaRPr lang="ru-RU" sz="1500" kern="1200" dirty="0"/>
        </a:p>
        <a:p>
          <a:pPr marL="57150" lvl="1" indent="72000" algn="l" defTabSz="444500">
            <a:lnSpc>
              <a:spcPct val="90000"/>
            </a:lnSpc>
            <a:spcBef>
              <a:spcPct val="0"/>
            </a:spcBef>
            <a:spcAft>
              <a:spcPct val="15000"/>
            </a:spcAft>
            <a:buChar char="••"/>
          </a:pPr>
          <a:r>
            <a:rPr lang="en-US" sz="1000" kern="1200" dirty="0" smtClean="0"/>
            <a:t> </a:t>
          </a:r>
          <a:r>
            <a:rPr lang="en-US" sz="1000" kern="1200" dirty="0" err="1" smtClean="0"/>
            <a:t>df</a:t>
          </a:r>
          <a:r>
            <a:rPr lang="en-US" sz="1000" kern="1200" dirty="0" smtClean="0"/>
            <a:t>['</a:t>
          </a:r>
          <a:r>
            <a:rPr lang="en-US" sz="1000" kern="1200" dirty="0" err="1" smtClean="0"/>
            <a:t>LaunchSite</a:t>
          </a:r>
          <a:r>
            <a:rPr lang="en-US" sz="1000" kern="1200" dirty="0" smtClean="0"/>
            <a:t>'].</a:t>
          </a:r>
          <a:r>
            <a:rPr lang="en-US" sz="1000" kern="1200" dirty="0" err="1" smtClean="0"/>
            <a:t>value_counts</a:t>
          </a:r>
          <a:r>
            <a:rPr lang="en-US" sz="1000" kern="1200" dirty="0" smtClean="0"/>
            <a:t>()</a:t>
          </a:r>
          <a:endParaRPr lang="ru-RU" sz="1000" kern="1200" dirty="0"/>
        </a:p>
      </dsp:txBody>
      <dsp:txXfrm>
        <a:off x="1314" y="0"/>
        <a:ext cx="2084955" cy="773518"/>
      </dsp:txXfrm>
    </dsp:sp>
    <dsp:sp modelId="{E88C93CF-4CC6-4DE5-A0CC-F04DAE7E2C0D}">
      <dsp:nvSpPr>
        <dsp:cNvPr id="0" name=""/>
        <dsp:cNvSpPr/>
      </dsp:nvSpPr>
      <dsp:spPr>
        <a:xfrm>
          <a:off x="2742826" y="1132848"/>
          <a:ext cx="1189008" cy="1595846"/>
        </a:xfrm>
        <a:prstGeom prst="roundRect">
          <a:avLst/>
        </a:prstGeom>
        <a:blipFill rotWithShape="1">
          <a:blip xmlns:r="http://schemas.openxmlformats.org/officeDocument/2006/relationships" r:embed="rId2"/>
          <a:stretch>
            <a:fillRect/>
          </a:stretch>
        </a:blipFill>
        <a:ln w="12700" cap="flat" cmpd="sng" algn="ctr">
          <a:solidFill>
            <a:srgbClr val="0B49C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E3DA39-54A8-47B5-AD48-88E2944F3FD9}">
      <dsp:nvSpPr>
        <dsp:cNvPr id="0" name=""/>
        <dsp:cNvSpPr/>
      </dsp:nvSpPr>
      <dsp:spPr>
        <a:xfrm>
          <a:off x="2294852" y="0"/>
          <a:ext cx="2084955" cy="773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n-US" sz="1500" kern="1200" dirty="0" smtClean="0"/>
            <a:t>Number </a:t>
          </a:r>
          <a:r>
            <a:rPr lang="en-US" sz="1500" b="0" i="0" kern="1200" dirty="0" smtClean="0"/>
            <a:t>and occurrence of each orbit</a:t>
          </a:r>
          <a:endParaRPr lang="ru-RU" sz="1500" b="0" kern="1200" dirty="0"/>
        </a:p>
        <a:p>
          <a:pPr marL="57150" lvl="1" indent="72000" algn="l" defTabSz="444500">
            <a:lnSpc>
              <a:spcPct val="90000"/>
            </a:lnSpc>
            <a:spcBef>
              <a:spcPct val="0"/>
            </a:spcBef>
            <a:spcAft>
              <a:spcPct val="15000"/>
            </a:spcAft>
            <a:buChar char="••"/>
          </a:pPr>
          <a:r>
            <a:rPr lang="en-US" sz="1000" kern="1200" dirty="0" smtClean="0">
              <a:solidFill>
                <a:schemeClr val="tx1"/>
              </a:solidFill>
            </a:rPr>
            <a:t> </a:t>
          </a:r>
          <a:r>
            <a:rPr lang="en-US" sz="1000" kern="1200" dirty="0" err="1" smtClean="0">
              <a:solidFill>
                <a:schemeClr val="tx1"/>
              </a:solidFill>
            </a:rPr>
            <a:t>df</a:t>
          </a:r>
          <a:r>
            <a:rPr lang="en-US" sz="1000" kern="1200" dirty="0" smtClean="0">
              <a:solidFill>
                <a:schemeClr val="tx1"/>
              </a:solidFill>
            </a:rPr>
            <a:t>['Orbit'].</a:t>
          </a:r>
          <a:r>
            <a:rPr lang="en-US" sz="1000" kern="1200" dirty="0" err="1" smtClean="0">
              <a:solidFill>
                <a:schemeClr val="tx1"/>
              </a:solidFill>
            </a:rPr>
            <a:t>value_counts</a:t>
          </a:r>
          <a:r>
            <a:rPr lang="en-US" sz="1000" kern="1200" dirty="0" smtClean="0">
              <a:solidFill>
                <a:schemeClr val="tx1"/>
              </a:solidFill>
            </a:rPr>
            <a:t>()</a:t>
          </a:r>
          <a:endParaRPr lang="ru-RU" sz="1000" kern="1200" dirty="0">
            <a:solidFill>
              <a:schemeClr val="tx1"/>
            </a:solidFill>
          </a:endParaRPr>
        </a:p>
      </dsp:txBody>
      <dsp:txXfrm>
        <a:off x="2294852" y="0"/>
        <a:ext cx="2084955" cy="773518"/>
      </dsp:txXfrm>
    </dsp:sp>
    <dsp:sp modelId="{6F968255-BFD9-4970-A98E-4C48AC648958}">
      <dsp:nvSpPr>
        <dsp:cNvPr id="0" name=""/>
        <dsp:cNvSpPr/>
      </dsp:nvSpPr>
      <dsp:spPr>
        <a:xfrm>
          <a:off x="5036364" y="1266094"/>
          <a:ext cx="1189008" cy="1436534"/>
        </a:xfrm>
        <a:prstGeom prst="roundRect">
          <a:avLst/>
        </a:prstGeom>
        <a:blipFill rotWithShape="1">
          <a:blip xmlns:r="http://schemas.openxmlformats.org/officeDocument/2006/relationships" r:embed="rId3"/>
          <a:stretch>
            <a:fillRect/>
          </a:stretch>
        </a:blipFill>
        <a:ln w="12700" cap="flat" cmpd="sng" algn="ctr">
          <a:solidFill>
            <a:srgbClr val="0B49C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87D77-8A70-428D-8F6E-4CCD0B5E58BA}">
      <dsp:nvSpPr>
        <dsp:cNvPr id="0" name=""/>
        <dsp:cNvSpPr/>
      </dsp:nvSpPr>
      <dsp:spPr>
        <a:xfrm>
          <a:off x="4588391" y="0"/>
          <a:ext cx="2084955" cy="773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n-US" sz="1500" b="0" i="0" kern="1200" dirty="0" smtClean="0"/>
            <a:t>Number and occurrence of mission outcome per orbit type</a:t>
          </a:r>
          <a:endParaRPr lang="ru-RU" sz="1500" b="0" i="0" kern="1200" dirty="0"/>
        </a:p>
        <a:p>
          <a:pPr marL="57150" lvl="1" indent="72000" algn="l" defTabSz="444500">
            <a:lnSpc>
              <a:spcPct val="90000"/>
            </a:lnSpc>
            <a:spcBef>
              <a:spcPct val="0"/>
            </a:spcBef>
            <a:spcAft>
              <a:spcPct val="15000"/>
            </a:spcAft>
            <a:buChar char="••"/>
          </a:pPr>
          <a:r>
            <a:rPr lang="en-US" sz="1000" kern="1200" dirty="0" smtClean="0"/>
            <a:t> </a:t>
          </a:r>
          <a:r>
            <a:rPr lang="en-US" sz="1000" kern="1200" dirty="0" err="1" smtClean="0"/>
            <a:t>landing_outcomes</a:t>
          </a:r>
          <a:r>
            <a:rPr lang="en-US" sz="1000" kern="1200" dirty="0" smtClean="0"/>
            <a:t> = </a:t>
          </a:r>
          <a:r>
            <a:rPr lang="en-US" sz="1000" kern="1200" dirty="0" err="1" smtClean="0"/>
            <a:t>df</a:t>
          </a:r>
          <a:r>
            <a:rPr lang="en-US" sz="1000" kern="1200" dirty="0" smtClean="0"/>
            <a:t>['Outcome'].</a:t>
          </a:r>
          <a:r>
            <a:rPr lang="en-US" sz="1000" kern="1200" dirty="0" err="1" smtClean="0"/>
            <a:t>value_counts</a:t>
          </a:r>
          <a:r>
            <a:rPr lang="en-US" sz="1000" kern="1200" dirty="0" smtClean="0"/>
            <a:t>()</a:t>
          </a:r>
          <a:endParaRPr lang="ru-RU" sz="1000" kern="1200" dirty="0"/>
        </a:p>
      </dsp:txBody>
      <dsp:txXfrm>
        <a:off x="4588391" y="0"/>
        <a:ext cx="2084955" cy="7735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683ED-4B7A-41D1-B4E9-FF88F9C4E489}">
      <dsp:nvSpPr>
        <dsp:cNvPr id="0" name=""/>
        <dsp:cNvSpPr/>
      </dsp:nvSpPr>
      <dsp:spPr>
        <a:xfrm>
          <a:off x="980457" y="405239"/>
          <a:ext cx="2225721" cy="1885839"/>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363419-BD22-4F80-A07D-93F77AC17069}">
      <dsp:nvSpPr>
        <dsp:cNvPr id="0" name=""/>
        <dsp:cNvSpPr/>
      </dsp:nvSpPr>
      <dsp:spPr>
        <a:xfrm>
          <a:off x="2909793" y="606373"/>
          <a:ext cx="1055404" cy="1224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indent="0" algn="ctr" defTabSz="444500">
            <a:lnSpc>
              <a:spcPct val="90000"/>
            </a:lnSpc>
            <a:spcBef>
              <a:spcPct val="0"/>
            </a:spcBef>
            <a:spcAft>
              <a:spcPct val="35000"/>
            </a:spcAft>
          </a:pPr>
          <a:r>
            <a:rPr lang="en-US" sz="1000" kern="1200" dirty="0" smtClean="0"/>
            <a:t>Used to visualize the relationships between variables through each value </a:t>
          </a:r>
          <a:endParaRPr lang="ru-RU" sz="1000" kern="1200" dirty="0"/>
        </a:p>
      </dsp:txBody>
      <dsp:txXfrm>
        <a:off x="2940705" y="637285"/>
        <a:ext cx="993580" cy="1162176"/>
      </dsp:txXfrm>
    </dsp:sp>
    <dsp:sp modelId="{42E8B9BE-9CB1-4C1F-AE5C-4D301BBBE88F}">
      <dsp:nvSpPr>
        <dsp:cNvPr id="0" name=""/>
        <dsp:cNvSpPr/>
      </dsp:nvSpPr>
      <dsp:spPr>
        <a:xfrm>
          <a:off x="980457" y="45650"/>
          <a:ext cx="2225721" cy="3247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Scatter plot</a:t>
          </a:r>
          <a:endParaRPr lang="ru-RU" sz="1500" kern="1200" dirty="0"/>
        </a:p>
      </dsp:txBody>
      <dsp:txXfrm>
        <a:off x="980457" y="45650"/>
        <a:ext cx="2225721" cy="324734"/>
      </dsp:txXfrm>
    </dsp:sp>
    <dsp:sp modelId="{CA60F1F4-B64C-44D0-AB01-4BA7B3DF24F7}">
      <dsp:nvSpPr>
        <dsp:cNvPr id="0" name=""/>
        <dsp:cNvSpPr/>
      </dsp:nvSpPr>
      <dsp:spPr>
        <a:xfrm>
          <a:off x="4350531" y="405239"/>
          <a:ext cx="2225721" cy="1885839"/>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9A25B9-6BA5-487F-BE04-20D030589295}">
      <dsp:nvSpPr>
        <dsp:cNvPr id="0" name=""/>
        <dsp:cNvSpPr/>
      </dsp:nvSpPr>
      <dsp:spPr>
        <a:xfrm>
          <a:off x="6279867" y="606373"/>
          <a:ext cx="1055404" cy="1224000"/>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38100" tIns="38100" rIns="38100" bIns="38100" numCol="1" spcCol="1270" anchor="ctr" anchorCtr="0">
          <a:noAutofit/>
        </a:bodyPr>
        <a:lstStyle/>
        <a:p>
          <a:pPr lvl="0" indent="0" algn="ctr" defTabSz="444500">
            <a:lnSpc>
              <a:spcPct val="90000"/>
            </a:lnSpc>
            <a:spcBef>
              <a:spcPct val="0"/>
            </a:spcBef>
            <a:spcAft>
              <a:spcPct val="35000"/>
            </a:spcAft>
          </a:pPr>
          <a:r>
            <a:rPr lang="en-US" sz="1000" kern="1200" dirty="0" smtClean="0">
              <a:solidFill>
                <a:schemeClr val="tx1"/>
              </a:solidFill>
            </a:rPr>
            <a:t>Presents categorical data with proportional lengths of rectangular bars to the values </a:t>
          </a:r>
          <a:endParaRPr lang="ru-RU" sz="1000" kern="1200" dirty="0">
            <a:solidFill>
              <a:schemeClr val="tx1"/>
            </a:solidFill>
          </a:endParaRPr>
        </a:p>
      </dsp:txBody>
      <dsp:txXfrm>
        <a:off x="6310779" y="637285"/>
        <a:ext cx="993580" cy="1162176"/>
      </dsp:txXfrm>
    </dsp:sp>
    <dsp:sp modelId="{D181785B-7C3A-427F-8947-515A3D8789F7}">
      <dsp:nvSpPr>
        <dsp:cNvPr id="0" name=""/>
        <dsp:cNvSpPr/>
      </dsp:nvSpPr>
      <dsp:spPr>
        <a:xfrm>
          <a:off x="4350531" y="45650"/>
          <a:ext cx="2225721" cy="3247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Bar chart</a:t>
          </a:r>
          <a:endParaRPr lang="ru-RU" sz="1500" b="0" kern="1200" dirty="0"/>
        </a:p>
      </dsp:txBody>
      <dsp:txXfrm>
        <a:off x="4350531" y="45650"/>
        <a:ext cx="2225721" cy="324734"/>
      </dsp:txXfrm>
    </dsp:sp>
    <dsp:sp modelId="{5B75BFAE-A99F-4F48-BAFC-615178484C7B}">
      <dsp:nvSpPr>
        <dsp:cNvPr id="0" name=""/>
        <dsp:cNvSpPr/>
      </dsp:nvSpPr>
      <dsp:spPr>
        <a:xfrm>
          <a:off x="2665494" y="2949142"/>
          <a:ext cx="2225721" cy="1885839"/>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8C01C0-9D7B-4194-85FE-1299E7574B2C}">
      <dsp:nvSpPr>
        <dsp:cNvPr id="0" name=""/>
        <dsp:cNvSpPr/>
      </dsp:nvSpPr>
      <dsp:spPr>
        <a:xfrm>
          <a:off x="4594830" y="3150276"/>
          <a:ext cx="1055404" cy="1224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indent="0" algn="ctr" defTabSz="444500">
            <a:lnSpc>
              <a:spcPct val="90000"/>
            </a:lnSpc>
            <a:spcBef>
              <a:spcPct val="0"/>
            </a:spcBef>
            <a:spcAft>
              <a:spcPct val="35000"/>
            </a:spcAft>
          </a:pPr>
          <a:r>
            <a:rPr lang="en-US" sz="1000" kern="1200" dirty="0" smtClean="0"/>
            <a:t> The best fits for visualizing trend of data in a time period</a:t>
          </a:r>
          <a:endParaRPr lang="ru-RU" sz="1000" kern="1200" dirty="0"/>
        </a:p>
      </dsp:txBody>
      <dsp:txXfrm>
        <a:off x="4625742" y="3181188"/>
        <a:ext cx="993580" cy="1162176"/>
      </dsp:txXfrm>
    </dsp:sp>
    <dsp:sp modelId="{5F68A5BA-C13C-4DE8-8ABC-6B4D8742D14A}">
      <dsp:nvSpPr>
        <dsp:cNvPr id="0" name=""/>
        <dsp:cNvSpPr/>
      </dsp:nvSpPr>
      <dsp:spPr>
        <a:xfrm>
          <a:off x="2665494" y="2589553"/>
          <a:ext cx="2225721" cy="3247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smtClean="0"/>
            <a:t>Line plot</a:t>
          </a:r>
          <a:endParaRPr lang="ru-RU" sz="1500" b="0" i="0" kern="1200" dirty="0"/>
        </a:p>
      </dsp:txBody>
      <dsp:txXfrm>
        <a:off x="2665494" y="2589553"/>
        <a:ext cx="2225721" cy="324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683ED-4B7A-41D1-B4E9-FF88F9C4E489}">
      <dsp:nvSpPr>
        <dsp:cNvPr id="0" name=""/>
        <dsp:cNvSpPr/>
      </dsp:nvSpPr>
      <dsp:spPr>
        <a:xfrm>
          <a:off x="399396" y="557398"/>
          <a:ext cx="2640844" cy="1064569"/>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363419-BD22-4F80-A07D-93F77AC17069}">
      <dsp:nvSpPr>
        <dsp:cNvPr id="0" name=""/>
        <dsp:cNvSpPr/>
      </dsp:nvSpPr>
      <dsp:spPr>
        <a:xfrm>
          <a:off x="2311863" y="1044597"/>
          <a:ext cx="1252249" cy="9546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indent="0" algn="ctr" defTabSz="444500">
            <a:lnSpc>
              <a:spcPct val="90000"/>
            </a:lnSpc>
            <a:spcBef>
              <a:spcPct val="0"/>
            </a:spcBef>
            <a:spcAft>
              <a:spcPct val="35000"/>
            </a:spcAft>
          </a:pPr>
          <a:r>
            <a:rPr lang="en-US" sz="1000" kern="1200" dirty="0" smtClean="0"/>
            <a:t>Allows to choose one value and filter the rest of visual elements</a:t>
          </a:r>
          <a:endParaRPr lang="ru-RU" sz="1000" kern="1200" dirty="0"/>
        </a:p>
      </dsp:txBody>
      <dsp:txXfrm>
        <a:off x="2339823" y="1072557"/>
        <a:ext cx="1196329" cy="898702"/>
      </dsp:txXfrm>
    </dsp:sp>
    <dsp:sp modelId="{42E8B9BE-9CB1-4C1F-AE5C-4D301BBBE88F}">
      <dsp:nvSpPr>
        <dsp:cNvPr id="0" name=""/>
        <dsp:cNvSpPr/>
      </dsp:nvSpPr>
      <dsp:spPr>
        <a:xfrm>
          <a:off x="399396" y="177182"/>
          <a:ext cx="2640844" cy="385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Drop-down list</a:t>
          </a:r>
          <a:endParaRPr lang="ru-RU" sz="1500" kern="1200" dirty="0"/>
        </a:p>
      </dsp:txBody>
      <dsp:txXfrm>
        <a:off x="399396" y="177182"/>
        <a:ext cx="2640844" cy="385301"/>
      </dsp:txXfrm>
    </dsp:sp>
    <dsp:sp modelId="{CA60F1F4-B64C-44D0-AB01-4BA7B3DF24F7}">
      <dsp:nvSpPr>
        <dsp:cNvPr id="0" name=""/>
        <dsp:cNvSpPr/>
      </dsp:nvSpPr>
      <dsp:spPr>
        <a:xfrm>
          <a:off x="4398030" y="444764"/>
          <a:ext cx="2640844" cy="1557215"/>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9A25B9-6BA5-487F-BE04-20D030589295}">
      <dsp:nvSpPr>
        <dsp:cNvPr id="0" name=""/>
        <dsp:cNvSpPr/>
      </dsp:nvSpPr>
      <dsp:spPr>
        <a:xfrm>
          <a:off x="6353348" y="1443366"/>
          <a:ext cx="1205991" cy="740026"/>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38100" tIns="38100" rIns="38100" bIns="38100" numCol="1" spcCol="1270" anchor="ctr" anchorCtr="0">
          <a:noAutofit/>
        </a:bodyPr>
        <a:lstStyle/>
        <a:p>
          <a:pPr lvl="0" indent="0" algn="ctr" defTabSz="444500">
            <a:lnSpc>
              <a:spcPct val="90000"/>
            </a:lnSpc>
            <a:spcBef>
              <a:spcPct val="0"/>
            </a:spcBef>
            <a:spcAft>
              <a:spcPct val="35000"/>
            </a:spcAft>
          </a:pPr>
          <a:r>
            <a:rPr lang="en-US" sz="1000" kern="1200" dirty="0" smtClean="0">
              <a:solidFill>
                <a:schemeClr val="tx1"/>
              </a:solidFill>
            </a:rPr>
            <a:t>Illustrates numerical proportion of each element</a:t>
          </a:r>
          <a:endParaRPr lang="ru-RU" sz="1000" kern="1200" dirty="0">
            <a:solidFill>
              <a:schemeClr val="tx1"/>
            </a:solidFill>
          </a:endParaRPr>
        </a:p>
      </dsp:txBody>
      <dsp:txXfrm>
        <a:off x="6375023" y="1465041"/>
        <a:ext cx="1162641" cy="696676"/>
      </dsp:txXfrm>
    </dsp:sp>
    <dsp:sp modelId="{D181785B-7C3A-427F-8947-515A3D8789F7}">
      <dsp:nvSpPr>
        <dsp:cNvPr id="0" name=""/>
        <dsp:cNvSpPr/>
      </dsp:nvSpPr>
      <dsp:spPr>
        <a:xfrm>
          <a:off x="4398030" y="54020"/>
          <a:ext cx="2640844" cy="385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Bar chart</a:t>
          </a:r>
          <a:endParaRPr lang="ru-RU" sz="1500" b="0" kern="1200" dirty="0"/>
        </a:p>
      </dsp:txBody>
      <dsp:txXfrm>
        <a:off x="4398030" y="54020"/>
        <a:ext cx="2640844" cy="385301"/>
      </dsp:txXfrm>
    </dsp:sp>
    <dsp:sp modelId="{5B75BFAE-A99F-4F48-BAFC-615178484C7B}">
      <dsp:nvSpPr>
        <dsp:cNvPr id="0" name=""/>
        <dsp:cNvSpPr/>
      </dsp:nvSpPr>
      <dsp:spPr>
        <a:xfrm>
          <a:off x="387832" y="3215398"/>
          <a:ext cx="2640844" cy="734415"/>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8C01C0-9D7B-4194-85FE-1299E7574B2C}">
      <dsp:nvSpPr>
        <dsp:cNvPr id="0" name=""/>
        <dsp:cNvSpPr/>
      </dsp:nvSpPr>
      <dsp:spPr>
        <a:xfrm>
          <a:off x="2534144" y="3825333"/>
          <a:ext cx="1252249" cy="778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indent="0" algn="ctr" defTabSz="444500">
            <a:lnSpc>
              <a:spcPct val="90000"/>
            </a:lnSpc>
            <a:spcBef>
              <a:spcPct val="0"/>
            </a:spcBef>
            <a:spcAft>
              <a:spcPct val="35000"/>
            </a:spcAft>
          </a:pPr>
          <a:r>
            <a:rPr lang="en-US" sz="1000" kern="1200" dirty="0" smtClean="0"/>
            <a:t> Filters values of the dataset by moving an indicator</a:t>
          </a:r>
          <a:endParaRPr lang="ru-RU" sz="1000" kern="1200" dirty="0"/>
        </a:p>
      </dsp:txBody>
      <dsp:txXfrm>
        <a:off x="2556943" y="3848132"/>
        <a:ext cx="1206651" cy="732811"/>
      </dsp:txXfrm>
    </dsp:sp>
    <dsp:sp modelId="{5F68A5BA-C13C-4DE8-8ABC-6B4D8742D14A}">
      <dsp:nvSpPr>
        <dsp:cNvPr id="0" name=""/>
        <dsp:cNvSpPr/>
      </dsp:nvSpPr>
      <dsp:spPr>
        <a:xfrm>
          <a:off x="387832" y="2823088"/>
          <a:ext cx="2640844" cy="385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smtClean="0"/>
            <a:t>Slider</a:t>
          </a:r>
          <a:endParaRPr lang="ru-RU" sz="1500" b="0" i="0" kern="1200" dirty="0"/>
        </a:p>
      </dsp:txBody>
      <dsp:txXfrm>
        <a:off x="387832" y="2823088"/>
        <a:ext cx="2640844" cy="385301"/>
      </dsp:txXfrm>
    </dsp:sp>
    <dsp:sp modelId="{8E3E3E86-F201-43B8-94AD-91C2295A1818}">
      <dsp:nvSpPr>
        <dsp:cNvPr id="0" name=""/>
        <dsp:cNvSpPr/>
      </dsp:nvSpPr>
      <dsp:spPr>
        <a:xfrm>
          <a:off x="4386439" y="3129615"/>
          <a:ext cx="2640844" cy="1097909"/>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E2B309-180D-40F2-BDB1-49A789BEA9CC}">
      <dsp:nvSpPr>
        <dsp:cNvPr id="0" name=""/>
        <dsp:cNvSpPr/>
      </dsp:nvSpPr>
      <dsp:spPr>
        <a:xfrm>
          <a:off x="6639481" y="3822846"/>
          <a:ext cx="1252249" cy="7229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Demonstrates correlation between 2 variables</a:t>
          </a:r>
          <a:endParaRPr lang="ru-RU" sz="1000" kern="1200" dirty="0"/>
        </a:p>
      </dsp:txBody>
      <dsp:txXfrm>
        <a:off x="6660656" y="3844021"/>
        <a:ext cx="1209899" cy="680602"/>
      </dsp:txXfrm>
    </dsp:sp>
    <dsp:sp modelId="{60AD8393-FA92-4625-8FEC-EB7D0D8EE1FB}">
      <dsp:nvSpPr>
        <dsp:cNvPr id="0" name=""/>
        <dsp:cNvSpPr/>
      </dsp:nvSpPr>
      <dsp:spPr>
        <a:xfrm>
          <a:off x="4386465" y="2732214"/>
          <a:ext cx="2640844" cy="385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indent="0" algn="ctr" defTabSz="666750">
            <a:lnSpc>
              <a:spcPct val="90000"/>
            </a:lnSpc>
            <a:spcBef>
              <a:spcPct val="0"/>
            </a:spcBef>
            <a:spcAft>
              <a:spcPct val="35000"/>
            </a:spcAft>
          </a:pPr>
          <a:r>
            <a:rPr lang="en-US" sz="1500" b="0" i="0" kern="1200" dirty="0" smtClean="0"/>
            <a:t>Scatter plot</a:t>
          </a:r>
          <a:endParaRPr lang="ru-RU" sz="1500" kern="1200" dirty="0"/>
        </a:p>
      </dsp:txBody>
      <dsp:txXfrm>
        <a:off x="4386465" y="2732214"/>
        <a:ext cx="2640844" cy="3853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E62DB-B39F-422F-8F36-C84D4F6BE14F}">
      <dsp:nvSpPr>
        <dsp:cNvPr id="0" name=""/>
        <dsp:cNvSpPr/>
      </dsp:nvSpPr>
      <dsp:spPr>
        <a:xfrm>
          <a:off x="317747" y="737529"/>
          <a:ext cx="1180636" cy="12458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Define X, Y</a:t>
          </a:r>
          <a:endParaRPr lang="ru-RU" sz="1500" kern="1200" dirty="0"/>
        </a:p>
      </dsp:txBody>
      <dsp:txXfrm>
        <a:off x="352327" y="772109"/>
        <a:ext cx="1111476" cy="1176734"/>
      </dsp:txXfrm>
    </dsp:sp>
    <dsp:sp modelId="{0F2A6FDE-3AD2-49DA-9B98-23B570631AD7}">
      <dsp:nvSpPr>
        <dsp:cNvPr id="0" name=""/>
        <dsp:cNvSpPr/>
      </dsp:nvSpPr>
      <dsp:spPr>
        <a:xfrm rot="21592112">
          <a:off x="1649816" y="1212007"/>
          <a:ext cx="321039" cy="2927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u-RU" sz="1100" kern="1200"/>
        </a:p>
      </dsp:txBody>
      <dsp:txXfrm>
        <a:off x="1649816" y="1270667"/>
        <a:ext cx="233200" cy="175679"/>
      </dsp:txXfrm>
    </dsp:sp>
    <dsp:sp modelId="{481F3006-B189-46E3-A9D8-D84EA3A764F2}">
      <dsp:nvSpPr>
        <dsp:cNvPr id="0" name=""/>
        <dsp:cNvSpPr/>
      </dsp:nvSpPr>
      <dsp:spPr>
        <a:xfrm>
          <a:off x="2104116" y="733430"/>
          <a:ext cx="1180636" cy="12458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Split the data into training and test date</a:t>
          </a:r>
          <a:endParaRPr lang="ru-RU" sz="1500" kern="1200" dirty="0"/>
        </a:p>
      </dsp:txBody>
      <dsp:txXfrm>
        <a:off x="2138696" y="768010"/>
        <a:ext cx="1111476" cy="1176734"/>
      </dsp:txXfrm>
    </dsp:sp>
    <dsp:sp modelId="{FA9FF0FA-A948-4C8D-A1A9-11FE95CCA46B}">
      <dsp:nvSpPr>
        <dsp:cNvPr id="0" name=""/>
        <dsp:cNvSpPr/>
      </dsp:nvSpPr>
      <dsp:spPr>
        <a:xfrm rot="13398">
          <a:off x="3452313" y="1213624"/>
          <a:ext cx="355234" cy="2927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u-RU" sz="1100" kern="1200"/>
        </a:p>
      </dsp:txBody>
      <dsp:txXfrm>
        <a:off x="3452313" y="1272012"/>
        <a:ext cx="267395" cy="175679"/>
      </dsp:txXfrm>
    </dsp:sp>
    <dsp:sp modelId="{2D2845E4-7FEF-44C9-A342-896C49F954E5}">
      <dsp:nvSpPr>
        <dsp:cNvPr id="0" name=""/>
        <dsp:cNvSpPr/>
      </dsp:nvSpPr>
      <dsp:spPr>
        <a:xfrm>
          <a:off x="3955002" y="740643"/>
          <a:ext cx="1180636" cy="12458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i="0" kern="1200" dirty="0" smtClean="0"/>
            <a:t>Initialize models (LR, KNN, SVM, Decision Tree)</a:t>
          </a:r>
          <a:endParaRPr lang="ru-RU" sz="1500" i="0" kern="1200" dirty="0"/>
        </a:p>
      </dsp:txBody>
      <dsp:txXfrm>
        <a:off x="3989582" y="775223"/>
        <a:ext cx="1111476" cy="1176734"/>
      </dsp:txXfrm>
    </dsp:sp>
    <dsp:sp modelId="{851B939B-8745-4678-BF2E-56F4129B897E}">
      <dsp:nvSpPr>
        <dsp:cNvPr id="0" name=""/>
        <dsp:cNvSpPr/>
      </dsp:nvSpPr>
      <dsp:spPr>
        <a:xfrm rot="5426832">
          <a:off x="4414165" y="2081900"/>
          <a:ext cx="248811" cy="2927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u-RU" sz="1100" kern="1200"/>
        </a:p>
      </dsp:txBody>
      <dsp:txXfrm rot="10800000">
        <a:off x="4451778" y="2103139"/>
        <a:ext cx="174168" cy="175679"/>
      </dsp:txXfrm>
    </dsp:sp>
    <dsp:sp modelId="{3696943A-A327-488C-B83A-82564DB00209}">
      <dsp:nvSpPr>
        <dsp:cNvPr id="0" name=""/>
        <dsp:cNvSpPr/>
      </dsp:nvSpPr>
      <dsp:spPr>
        <a:xfrm>
          <a:off x="3941613" y="2455978"/>
          <a:ext cx="1180636" cy="12458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Create Grid Search objects for each model</a:t>
          </a:r>
          <a:endParaRPr lang="ru-RU" sz="1500" kern="1200" dirty="0"/>
        </a:p>
      </dsp:txBody>
      <dsp:txXfrm>
        <a:off x="3976193" y="2490558"/>
        <a:ext cx="1111476" cy="1176734"/>
      </dsp:txXfrm>
    </dsp:sp>
    <dsp:sp modelId="{DBB529EF-679B-4F04-8A66-1AACD89348B4}">
      <dsp:nvSpPr>
        <dsp:cNvPr id="0" name=""/>
        <dsp:cNvSpPr/>
      </dsp:nvSpPr>
      <dsp:spPr>
        <a:xfrm rot="579">
          <a:off x="5270995" y="2932677"/>
          <a:ext cx="315340" cy="2927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u-RU" sz="1100" kern="1200"/>
        </a:p>
      </dsp:txBody>
      <dsp:txXfrm>
        <a:off x="5270995" y="2991229"/>
        <a:ext cx="227501" cy="175679"/>
      </dsp:txXfrm>
    </dsp:sp>
    <dsp:sp modelId="{07E839CE-C588-4211-9B61-EFFEFF301ED7}">
      <dsp:nvSpPr>
        <dsp:cNvPr id="0" name=""/>
        <dsp:cNvSpPr/>
      </dsp:nvSpPr>
      <dsp:spPr>
        <a:xfrm>
          <a:off x="5717231" y="2456277"/>
          <a:ext cx="1180636" cy="12458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Calculate accuracy of each model</a:t>
          </a:r>
          <a:endParaRPr lang="ru-RU" sz="1500" kern="1200" dirty="0"/>
        </a:p>
      </dsp:txBody>
      <dsp:txXfrm>
        <a:off x="5751811" y="2490857"/>
        <a:ext cx="1111476" cy="1176734"/>
      </dsp:txXfrm>
    </dsp:sp>
    <dsp:sp modelId="{0EE474F4-736E-4D03-B11D-868595AED71E}">
      <dsp:nvSpPr>
        <dsp:cNvPr id="0" name=""/>
        <dsp:cNvSpPr/>
      </dsp:nvSpPr>
      <dsp:spPr>
        <a:xfrm rot="4646">
          <a:off x="7047486" y="2934040"/>
          <a:ext cx="317192" cy="2927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u-RU" sz="1100" kern="1200"/>
        </a:p>
      </dsp:txBody>
      <dsp:txXfrm>
        <a:off x="7047486" y="2992540"/>
        <a:ext cx="229353" cy="175679"/>
      </dsp:txXfrm>
    </dsp:sp>
    <dsp:sp modelId="{CD504A0D-895F-42A6-859B-5F2053F9D7A1}">
      <dsp:nvSpPr>
        <dsp:cNvPr id="0" name=""/>
        <dsp:cNvSpPr/>
      </dsp:nvSpPr>
      <dsp:spPr>
        <a:xfrm>
          <a:off x="7496344" y="2458682"/>
          <a:ext cx="1180636" cy="12458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Visualize the results on Confusion Matrixes</a:t>
          </a:r>
          <a:endParaRPr lang="ru-RU" sz="1400" kern="1200" dirty="0"/>
        </a:p>
      </dsp:txBody>
      <dsp:txXfrm>
        <a:off x="7530924" y="2493262"/>
        <a:ext cx="1111476" cy="1176734"/>
      </dsp:txXfrm>
    </dsp:sp>
    <dsp:sp modelId="{A9E1A57B-426A-4617-B6BD-E1C18C1FA046}">
      <dsp:nvSpPr>
        <dsp:cNvPr id="0" name=""/>
        <dsp:cNvSpPr/>
      </dsp:nvSpPr>
      <dsp:spPr>
        <a:xfrm rot="16240">
          <a:off x="8809080" y="2939304"/>
          <a:ext cx="280058" cy="2927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ru-RU" sz="1100" kern="1200"/>
        </a:p>
      </dsp:txBody>
      <dsp:txXfrm>
        <a:off x="8809080" y="2997665"/>
        <a:ext cx="196041" cy="175679"/>
      </dsp:txXfrm>
    </dsp:sp>
    <dsp:sp modelId="{A70DC51B-B1BA-4B3B-8A43-0686D1F7FDD8}">
      <dsp:nvSpPr>
        <dsp:cNvPr id="0" name=""/>
        <dsp:cNvSpPr/>
      </dsp:nvSpPr>
      <dsp:spPr>
        <a:xfrm>
          <a:off x="9205386" y="2466755"/>
          <a:ext cx="1180636" cy="12458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Use test sets to estimate performance of the models</a:t>
          </a:r>
          <a:endParaRPr lang="ru-RU" sz="1400" kern="1200" dirty="0"/>
        </a:p>
      </dsp:txBody>
      <dsp:txXfrm>
        <a:off x="9239966" y="2501335"/>
        <a:ext cx="1111476" cy="11767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35B7-E2F0-408E-9051-7D77A28C7BB5}">
      <dsp:nvSpPr>
        <dsp:cNvPr id="0" name=""/>
        <dsp:cNvSpPr/>
      </dsp:nvSpPr>
      <dsp:spPr>
        <a:xfrm>
          <a:off x="1082976" y="419945"/>
          <a:ext cx="2291930" cy="1941938"/>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7FF485-0985-416C-9666-F03ED5761619}">
      <dsp:nvSpPr>
        <dsp:cNvPr id="0" name=""/>
        <dsp:cNvSpPr/>
      </dsp:nvSpPr>
      <dsp:spPr>
        <a:xfrm>
          <a:off x="1082976" y="49659"/>
          <a:ext cx="2291930" cy="3343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CCAFS LC-40</a:t>
          </a:r>
          <a:endParaRPr lang="ru-RU" sz="1500" kern="1200" dirty="0"/>
        </a:p>
      </dsp:txBody>
      <dsp:txXfrm>
        <a:off x="1082976" y="49659"/>
        <a:ext cx="2291930" cy="334394"/>
      </dsp:txXfrm>
    </dsp:sp>
    <dsp:sp modelId="{AB4CE4BA-EB6E-405B-92A6-D76FBC2A768D}">
      <dsp:nvSpPr>
        <dsp:cNvPr id="0" name=""/>
        <dsp:cNvSpPr/>
      </dsp:nvSpPr>
      <dsp:spPr>
        <a:xfrm>
          <a:off x="4559982" y="419945"/>
          <a:ext cx="2291930" cy="1941938"/>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AC4A57-AE0B-46C5-923D-81F4B6A81917}">
      <dsp:nvSpPr>
        <dsp:cNvPr id="0" name=""/>
        <dsp:cNvSpPr/>
      </dsp:nvSpPr>
      <dsp:spPr>
        <a:xfrm>
          <a:off x="4559982" y="49659"/>
          <a:ext cx="2291930" cy="3343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CCAFS SLC-40</a:t>
          </a:r>
          <a:endParaRPr lang="ru-RU" sz="1500" b="0" kern="1200" dirty="0"/>
        </a:p>
      </dsp:txBody>
      <dsp:txXfrm>
        <a:off x="4559982" y="49659"/>
        <a:ext cx="2291930" cy="334394"/>
      </dsp:txXfrm>
    </dsp:sp>
    <dsp:sp modelId="{066EC323-0548-4164-AAC7-672A8808F007}">
      <dsp:nvSpPr>
        <dsp:cNvPr id="0" name=""/>
        <dsp:cNvSpPr/>
      </dsp:nvSpPr>
      <dsp:spPr>
        <a:xfrm>
          <a:off x="1082976" y="3039522"/>
          <a:ext cx="2291930" cy="1941938"/>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8FE982-4D8B-4D29-89F4-7CFBC230EC0F}">
      <dsp:nvSpPr>
        <dsp:cNvPr id="0" name=""/>
        <dsp:cNvSpPr/>
      </dsp:nvSpPr>
      <dsp:spPr>
        <a:xfrm>
          <a:off x="1082976" y="2669236"/>
          <a:ext cx="2291930" cy="3343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smtClean="0"/>
            <a:t>KSC LC-39A</a:t>
          </a:r>
          <a:endParaRPr lang="ru-RU" sz="1500" b="0" i="0" kern="1200" dirty="0"/>
        </a:p>
      </dsp:txBody>
      <dsp:txXfrm>
        <a:off x="1082976" y="2669236"/>
        <a:ext cx="2291930" cy="334394"/>
      </dsp:txXfrm>
    </dsp:sp>
    <dsp:sp modelId="{52B9A9F2-FEAB-4302-AB71-F88F91FFCB81}">
      <dsp:nvSpPr>
        <dsp:cNvPr id="0" name=""/>
        <dsp:cNvSpPr/>
      </dsp:nvSpPr>
      <dsp:spPr>
        <a:xfrm>
          <a:off x="4559982" y="3039522"/>
          <a:ext cx="2291930" cy="1941938"/>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9214DB-0317-4D0B-9DE2-88694B1D8F05}">
      <dsp:nvSpPr>
        <dsp:cNvPr id="0" name=""/>
        <dsp:cNvSpPr/>
      </dsp:nvSpPr>
      <dsp:spPr>
        <a:xfrm>
          <a:off x="4559982" y="2669236"/>
          <a:ext cx="2291930" cy="3343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VAFB SLC-4E</a:t>
          </a:r>
          <a:endParaRPr lang="ru-RU" sz="1500" kern="1200" dirty="0"/>
        </a:p>
      </dsp:txBody>
      <dsp:txXfrm>
        <a:off x="4559982" y="2669236"/>
        <a:ext cx="2291930" cy="3343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35B7-E2F0-408E-9051-7D77A28C7BB5}">
      <dsp:nvSpPr>
        <dsp:cNvPr id="0" name=""/>
        <dsp:cNvSpPr/>
      </dsp:nvSpPr>
      <dsp:spPr>
        <a:xfrm>
          <a:off x="1082976" y="419945"/>
          <a:ext cx="2291930" cy="1941938"/>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7FF485-0985-416C-9666-F03ED5761619}">
      <dsp:nvSpPr>
        <dsp:cNvPr id="0" name=""/>
        <dsp:cNvSpPr/>
      </dsp:nvSpPr>
      <dsp:spPr>
        <a:xfrm>
          <a:off x="1082976" y="49659"/>
          <a:ext cx="2291930" cy="3343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Highways (close proximity)</a:t>
          </a:r>
          <a:endParaRPr lang="ru-RU" sz="1500" kern="1200" dirty="0"/>
        </a:p>
      </dsp:txBody>
      <dsp:txXfrm>
        <a:off x="1082976" y="49659"/>
        <a:ext cx="2291930" cy="334394"/>
      </dsp:txXfrm>
    </dsp:sp>
    <dsp:sp modelId="{AB4CE4BA-EB6E-405B-92A6-D76FBC2A768D}">
      <dsp:nvSpPr>
        <dsp:cNvPr id="0" name=""/>
        <dsp:cNvSpPr/>
      </dsp:nvSpPr>
      <dsp:spPr>
        <a:xfrm>
          <a:off x="4559982" y="419945"/>
          <a:ext cx="2291930" cy="1941938"/>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AC4A57-AE0B-46C5-923D-81F4B6A81917}">
      <dsp:nvSpPr>
        <dsp:cNvPr id="0" name=""/>
        <dsp:cNvSpPr/>
      </dsp:nvSpPr>
      <dsp:spPr>
        <a:xfrm>
          <a:off x="4559982" y="49659"/>
          <a:ext cx="2291930" cy="3343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Coast (close proximity)</a:t>
          </a:r>
          <a:endParaRPr lang="ru-RU" sz="1500" b="0" kern="1200" dirty="0"/>
        </a:p>
      </dsp:txBody>
      <dsp:txXfrm>
        <a:off x="4559982" y="49659"/>
        <a:ext cx="2291930" cy="334394"/>
      </dsp:txXfrm>
    </dsp:sp>
    <dsp:sp modelId="{066EC323-0548-4164-AAC7-672A8808F007}">
      <dsp:nvSpPr>
        <dsp:cNvPr id="0" name=""/>
        <dsp:cNvSpPr/>
      </dsp:nvSpPr>
      <dsp:spPr>
        <a:xfrm>
          <a:off x="1082976" y="3039522"/>
          <a:ext cx="2291930" cy="1941938"/>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8FE982-4D8B-4D29-89F4-7CFBC230EC0F}">
      <dsp:nvSpPr>
        <dsp:cNvPr id="0" name=""/>
        <dsp:cNvSpPr/>
      </dsp:nvSpPr>
      <dsp:spPr>
        <a:xfrm>
          <a:off x="1082976" y="2669236"/>
          <a:ext cx="2291930" cy="3343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Railways (close proximity)</a:t>
          </a:r>
          <a:endParaRPr lang="ru-RU" sz="1500" b="0" i="0" kern="1200" dirty="0"/>
        </a:p>
      </dsp:txBody>
      <dsp:txXfrm>
        <a:off x="1082976" y="2669236"/>
        <a:ext cx="2291930" cy="334394"/>
      </dsp:txXfrm>
    </dsp:sp>
    <dsp:sp modelId="{52B9A9F2-FEAB-4302-AB71-F88F91FFCB81}">
      <dsp:nvSpPr>
        <dsp:cNvPr id="0" name=""/>
        <dsp:cNvSpPr/>
      </dsp:nvSpPr>
      <dsp:spPr>
        <a:xfrm>
          <a:off x="4559982" y="3039522"/>
          <a:ext cx="2291930" cy="1941938"/>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9214DB-0317-4D0B-9DE2-88694B1D8F05}">
      <dsp:nvSpPr>
        <dsp:cNvPr id="0" name=""/>
        <dsp:cNvSpPr/>
      </dsp:nvSpPr>
      <dsp:spPr>
        <a:xfrm>
          <a:off x="4559982" y="2669236"/>
          <a:ext cx="2291930" cy="3343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City (faraway)</a:t>
          </a:r>
          <a:endParaRPr lang="ru-RU" sz="1500" kern="1200" dirty="0"/>
        </a:p>
      </dsp:txBody>
      <dsp:txXfrm>
        <a:off x="4559982" y="2669236"/>
        <a:ext cx="2291930" cy="334394"/>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784980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400506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20171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593372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958339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08260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753544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Denys </a:t>
            </a:r>
            <a:r>
              <a:rPr lang="en-US" dirty="0" err="1" smtClean="0">
                <a:solidFill>
                  <a:schemeClr val="bg2"/>
                </a:solidFill>
                <a:latin typeface="Abadi"/>
                <a:ea typeface="SF Pro" pitchFamily="2" charset="0"/>
                <a:cs typeface="SF Pro" pitchFamily="2" charset="0"/>
              </a:rPr>
              <a:t>Marchenko</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20.07.2022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864"/>
            <a:ext cx="10574049" cy="4351338"/>
          </a:xfrm>
          <a:prstGeom prst="rect">
            <a:avLst/>
          </a:prstGeom>
        </p:spPr>
        <p:txBody>
          <a:bodyPr/>
          <a:lstStyle/>
          <a:p>
            <a:pPr>
              <a:lnSpc>
                <a:spcPct val="120000"/>
              </a:lnSpc>
              <a:spcBef>
                <a:spcPts val="1400"/>
              </a:spcBef>
            </a:pPr>
            <a:r>
              <a:rPr lang="en-US" sz="2200" dirty="0">
                <a:solidFill>
                  <a:schemeClr val="accent3">
                    <a:lumMod val="25000"/>
                  </a:schemeClr>
                </a:solidFill>
                <a:latin typeface="Abadi" panose="020B0604020104020204" pitchFamily="34" charset="0"/>
              </a:rPr>
              <a:t>The main goals of this section </a:t>
            </a:r>
            <a:r>
              <a:rPr lang="en-US" sz="2200" dirty="0" smtClean="0">
                <a:solidFill>
                  <a:schemeClr val="accent3">
                    <a:lumMod val="25000"/>
                  </a:schemeClr>
                </a:solidFill>
                <a:latin typeface="Abadi" panose="020B0604020104020204" pitchFamily="34" charset="0"/>
              </a:rPr>
              <a:t>were:</a:t>
            </a:r>
            <a:r>
              <a:rPr lang="en-US" sz="2200" dirty="0" smtClean="0">
                <a:solidFill>
                  <a:schemeClr val="accent3">
                    <a:lumMod val="25000"/>
                  </a:schemeClr>
                </a:solidFill>
                <a:latin typeface="Abadi"/>
              </a:rPr>
              <a:t> </a:t>
            </a:r>
            <a:r>
              <a:rPr lang="en-US" sz="2200" dirty="0" smtClean="0">
                <a:latin typeface="Abadi"/>
              </a:rPr>
              <a:t>to </a:t>
            </a:r>
            <a:r>
              <a:rPr lang="en-US" sz="2200" dirty="0">
                <a:latin typeface="Abadi"/>
              </a:rPr>
              <a:t>receive data insides those are shown </a:t>
            </a:r>
            <a:r>
              <a:rPr lang="en-US" sz="2200" dirty="0" smtClean="0">
                <a:latin typeface="Abadi"/>
              </a:rPr>
              <a:t>below, create </a:t>
            </a:r>
            <a:r>
              <a:rPr lang="en-US" sz="2200" dirty="0">
                <a:latin typeface="Abadi"/>
              </a:rPr>
              <a:t>labeled outcome </a:t>
            </a:r>
            <a:r>
              <a:rPr lang="en-US" sz="2200" dirty="0" smtClean="0">
                <a:latin typeface="Abadi"/>
              </a:rPr>
              <a:t>column, determine the success rate which is equal to 66.67% (</a:t>
            </a:r>
            <a:r>
              <a:rPr lang="en-US" sz="2200" dirty="0" err="1" smtClean="0">
                <a:latin typeface="Abadi"/>
              </a:rPr>
              <a:t>df</a:t>
            </a:r>
            <a:r>
              <a:rPr lang="en-US" sz="2200" dirty="0">
                <a:latin typeface="Abadi"/>
              </a:rPr>
              <a:t>["Class"].mean</a:t>
            </a:r>
            <a:r>
              <a:rPr lang="en-US" sz="2200" dirty="0" smtClean="0">
                <a:latin typeface="Abadi"/>
              </a:rPr>
              <a:t>())</a:t>
            </a:r>
            <a:endParaRPr lang="en-US" sz="22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Схема 5"/>
          <p:cNvGraphicFramePr/>
          <p:nvPr>
            <p:extLst>
              <p:ext uri="{D42A27DB-BD31-4B8C-83A1-F6EECF244321}">
                <p14:modId xmlns:p14="http://schemas.microsoft.com/office/powerpoint/2010/main" val="4014422002"/>
              </p:ext>
            </p:extLst>
          </p:nvPr>
        </p:nvGraphicFramePr>
        <p:xfrm>
          <a:off x="2758670" y="2777575"/>
          <a:ext cx="6674661" cy="3725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6" name="Схема 5"/>
          <p:cNvGraphicFramePr/>
          <p:nvPr>
            <p:extLst>
              <p:ext uri="{D42A27DB-BD31-4B8C-83A1-F6EECF244321}">
                <p14:modId xmlns:p14="http://schemas.microsoft.com/office/powerpoint/2010/main" val="4278150274"/>
              </p:ext>
            </p:extLst>
          </p:nvPr>
        </p:nvGraphicFramePr>
        <p:xfrm>
          <a:off x="1938136" y="1535288"/>
          <a:ext cx="8315729" cy="48806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00938"/>
            <a:ext cx="10260000"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In the research was used RDBMS SQLite in Python environment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EDA was applied with SQL to get insights from the data. Next tasks were completed:</a:t>
            </a:r>
          </a:p>
          <a:p>
            <a:pPr lvl="1">
              <a:lnSpc>
                <a:spcPct val="120000"/>
              </a:lnSpc>
              <a:spcBef>
                <a:spcPts val="600"/>
              </a:spcBef>
            </a:pPr>
            <a:r>
              <a:rPr lang="en-US" sz="1200" dirty="0" smtClean="0">
                <a:solidFill>
                  <a:schemeClr val="bg2">
                    <a:lumMod val="50000"/>
                  </a:schemeClr>
                </a:solidFill>
                <a:latin typeface="Abadi"/>
              </a:rPr>
              <a:t>The </a:t>
            </a:r>
            <a:r>
              <a:rPr lang="en-US" sz="1200" dirty="0">
                <a:solidFill>
                  <a:schemeClr val="bg2">
                    <a:lumMod val="50000"/>
                  </a:schemeClr>
                </a:solidFill>
                <a:latin typeface="Abadi"/>
              </a:rPr>
              <a:t>names of the unique launch sites in the space </a:t>
            </a:r>
            <a:r>
              <a:rPr lang="en-US" sz="1200" dirty="0" smtClean="0">
                <a:solidFill>
                  <a:schemeClr val="bg2">
                    <a:lumMod val="50000"/>
                  </a:schemeClr>
                </a:solidFill>
                <a:latin typeface="Abadi"/>
              </a:rPr>
              <a:t>mission</a:t>
            </a:r>
          </a:p>
          <a:p>
            <a:pPr lvl="1">
              <a:lnSpc>
                <a:spcPct val="120000"/>
              </a:lnSpc>
              <a:spcBef>
                <a:spcPts val="600"/>
              </a:spcBef>
            </a:pPr>
            <a:r>
              <a:rPr lang="en-US" sz="1200" dirty="0">
                <a:solidFill>
                  <a:schemeClr val="bg2">
                    <a:lumMod val="50000"/>
                  </a:schemeClr>
                </a:solidFill>
                <a:latin typeface="Abadi"/>
              </a:rPr>
              <a:t>5 records where launch sites begin with the string 'CCA'</a:t>
            </a:r>
          </a:p>
          <a:p>
            <a:pPr lvl="1">
              <a:lnSpc>
                <a:spcPct val="120000"/>
              </a:lnSpc>
              <a:spcBef>
                <a:spcPts val="600"/>
              </a:spcBef>
            </a:pPr>
            <a:r>
              <a:rPr lang="en-US" sz="1200" dirty="0" smtClean="0">
                <a:solidFill>
                  <a:schemeClr val="bg2">
                    <a:lumMod val="50000"/>
                  </a:schemeClr>
                </a:solidFill>
                <a:latin typeface="Abadi"/>
              </a:rPr>
              <a:t>The </a:t>
            </a:r>
            <a:r>
              <a:rPr lang="en-US" sz="1200" dirty="0">
                <a:solidFill>
                  <a:schemeClr val="bg2">
                    <a:lumMod val="50000"/>
                  </a:schemeClr>
                </a:solidFill>
                <a:latin typeface="Abadi"/>
              </a:rPr>
              <a:t>total payload mass carried by boosters launched by NASA (CRS)the names of the unique launch sites in the space mission</a:t>
            </a:r>
          </a:p>
          <a:p>
            <a:pPr lvl="1">
              <a:lnSpc>
                <a:spcPct val="120000"/>
              </a:lnSpc>
              <a:spcBef>
                <a:spcPts val="600"/>
              </a:spcBef>
            </a:pPr>
            <a:r>
              <a:rPr lang="en-US" sz="1200" dirty="0" smtClean="0">
                <a:solidFill>
                  <a:schemeClr val="bg2">
                    <a:lumMod val="50000"/>
                  </a:schemeClr>
                </a:solidFill>
                <a:latin typeface="Abadi"/>
              </a:rPr>
              <a:t>Average </a:t>
            </a:r>
            <a:r>
              <a:rPr lang="en-US" sz="1200" dirty="0">
                <a:solidFill>
                  <a:schemeClr val="bg2">
                    <a:lumMod val="50000"/>
                  </a:schemeClr>
                </a:solidFill>
                <a:latin typeface="Abadi"/>
              </a:rPr>
              <a:t>payload mass carried by booster version F9 v1.1</a:t>
            </a:r>
            <a:endParaRPr lang="en-US" sz="1200" dirty="0" smtClean="0">
              <a:solidFill>
                <a:schemeClr val="bg2">
                  <a:lumMod val="50000"/>
                </a:schemeClr>
              </a:solidFill>
              <a:latin typeface="Abadi"/>
            </a:endParaRPr>
          </a:p>
          <a:p>
            <a:pPr lvl="1">
              <a:lnSpc>
                <a:spcPct val="120000"/>
              </a:lnSpc>
              <a:spcBef>
                <a:spcPts val="600"/>
              </a:spcBef>
            </a:pPr>
            <a:r>
              <a:rPr lang="en-US" sz="1200" dirty="0" smtClean="0">
                <a:solidFill>
                  <a:schemeClr val="bg2">
                    <a:lumMod val="50000"/>
                  </a:schemeClr>
                </a:solidFill>
                <a:latin typeface="Abadi"/>
              </a:rPr>
              <a:t>List of the </a:t>
            </a:r>
            <a:r>
              <a:rPr lang="en-US" sz="1200" dirty="0">
                <a:solidFill>
                  <a:schemeClr val="bg2">
                    <a:lumMod val="50000"/>
                  </a:schemeClr>
                </a:solidFill>
                <a:latin typeface="Abadi"/>
              </a:rPr>
              <a:t>date when the first </a:t>
            </a:r>
            <a:r>
              <a:rPr lang="en-US" sz="1200" dirty="0" smtClean="0">
                <a:solidFill>
                  <a:schemeClr val="bg2">
                    <a:lumMod val="50000"/>
                  </a:schemeClr>
                </a:solidFill>
                <a:latin typeface="Abadi"/>
              </a:rPr>
              <a:t>successful </a:t>
            </a:r>
            <a:r>
              <a:rPr lang="en-US" sz="1200" dirty="0">
                <a:solidFill>
                  <a:schemeClr val="bg2">
                    <a:lumMod val="50000"/>
                  </a:schemeClr>
                </a:solidFill>
                <a:latin typeface="Abadi"/>
              </a:rPr>
              <a:t>landing outcome in ground pad was </a:t>
            </a:r>
            <a:r>
              <a:rPr lang="en-US" sz="1200" dirty="0" err="1" smtClean="0">
                <a:solidFill>
                  <a:schemeClr val="bg2">
                    <a:lumMod val="50000"/>
                  </a:schemeClr>
                </a:solidFill>
                <a:latin typeface="Abadi"/>
              </a:rPr>
              <a:t>acheived</a:t>
            </a:r>
            <a:endParaRPr lang="en-US" sz="1200" dirty="0" smtClean="0">
              <a:solidFill>
                <a:schemeClr val="bg2">
                  <a:lumMod val="50000"/>
                </a:schemeClr>
              </a:solidFill>
              <a:latin typeface="Abadi"/>
            </a:endParaRPr>
          </a:p>
          <a:p>
            <a:pPr lvl="1">
              <a:lnSpc>
                <a:spcPct val="120000"/>
              </a:lnSpc>
              <a:spcBef>
                <a:spcPts val="600"/>
              </a:spcBef>
            </a:pPr>
            <a:r>
              <a:rPr lang="en-US" sz="1200" dirty="0" smtClean="0">
                <a:solidFill>
                  <a:schemeClr val="bg2">
                    <a:lumMod val="50000"/>
                  </a:schemeClr>
                </a:solidFill>
                <a:latin typeface="Abadi"/>
              </a:rPr>
              <a:t>List of the </a:t>
            </a:r>
            <a:r>
              <a:rPr lang="en-US" sz="1200" dirty="0">
                <a:solidFill>
                  <a:schemeClr val="bg2">
                    <a:lumMod val="50000"/>
                  </a:schemeClr>
                </a:solidFill>
                <a:latin typeface="Abadi"/>
              </a:rPr>
              <a:t>names of the boosters which have success in drone ship and have payload mass greater than 4000 but less than </a:t>
            </a:r>
            <a:r>
              <a:rPr lang="en-US" sz="1200" dirty="0" smtClean="0">
                <a:solidFill>
                  <a:schemeClr val="bg2">
                    <a:lumMod val="50000"/>
                  </a:schemeClr>
                </a:solidFill>
                <a:latin typeface="Abadi"/>
              </a:rPr>
              <a:t>6000</a:t>
            </a:r>
          </a:p>
          <a:p>
            <a:pPr lvl="1">
              <a:lnSpc>
                <a:spcPct val="120000"/>
              </a:lnSpc>
              <a:spcBef>
                <a:spcPts val="600"/>
              </a:spcBef>
            </a:pPr>
            <a:r>
              <a:rPr lang="en-US" sz="1200" dirty="0">
                <a:solidFill>
                  <a:schemeClr val="bg2">
                    <a:lumMod val="50000"/>
                  </a:schemeClr>
                </a:solidFill>
                <a:latin typeface="Abadi"/>
              </a:rPr>
              <a:t>List </a:t>
            </a:r>
            <a:r>
              <a:rPr lang="en-US" sz="1200" dirty="0" smtClean="0">
                <a:solidFill>
                  <a:schemeClr val="bg2">
                    <a:lumMod val="50000"/>
                  </a:schemeClr>
                </a:solidFill>
                <a:latin typeface="Abadi"/>
              </a:rPr>
              <a:t>of the </a:t>
            </a:r>
            <a:r>
              <a:rPr lang="en-US" sz="1200" dirty="0">
                <a:solidFill>
                  <a:schemeClr val="bg2">
                    <a:lumMod val="50000"/>
                  </a:schemeClr>
                </a:solidFill>
                <a:latin typeface="Abadi"/>
              </a:rPr>
              <a:t>total number of successful and failure mission </a:t>
            </a:r>
            <a:r>
              <a:rPr lang="en-US" sz="1200" dirty="0" smtClean="0">
                <a:solidFill>
                  <a:schemeClr val="bg2">
                    <a:lumMod val="50000"/>
                  </a:schemeClr>
                </a:solidFill>
                <a:latin typeface="Abadi"/>
              </a:rPr>
              <a:t>outcomes</a:t>
            </a:r>
          </a:p>
          <a:p>
            <a:pPr lvl="1">
              <a:lnSpc>
                <a:spcPct val="120000"/>
              </a:lnSpc>
              <a:spcBef>
                <a:spcPts val="600"/>
              </a:spcBef>
            </a:pPr>
            <a:r>
              <a:rPr lang="en-US" sz="1200" dirty="0">
                <a:solidFill>
                  <a:schemeClr val="bg2">
                    <a:lumMod val="50000"/>
                  </a:schemeClr>
                </a:solidFill>
                <a:latin typeface="Abadi"/>
              </a:rPr>
              <a:t>List </a:t>
            </a:r>
            <a:r>
              <a:rPr lang="en-US" sz="1200" dirty="0" smtClean="0">
                <a:solidFill>
                  <a:schemeClr val="bg2">
                    <a:lumMod val="50000"/>
                  </a:schemeClr>
                </a:solidFill>
                <a:latin typeface="Abadi"/>
              </a:rPr>
              <a:t>of the </a:t>
            </a:r>
            <a:r>
              <a:rPr lang="en-US" sz="1200" dirty="0">
                <a:solidFill>
                  <a:schemeClr val="bg2">
                    <a:lumMod val="50000"/>
                  </a:schemeClr>
                </a:solidFill>
                <a:latin typeface="Abadi"/>
              </a:rPr>
              <a:t>names of the </a:t>
            </a:r>
            <a:r>
              <a:rPr lang="en-US" sz="1200" dirty="0" err="1">
                <a:solidFill>
                  <a:schemeClr val="bg2">
                    <a:lumMod val="50000"/>
                  </a:schemeClr>
                </a:solidFill>
                <a:latin typeface="Abadi"/>
              </a:rPr>
              <a:t>booster_versions</a:t>
            </a:r>
            <a:r>
              <a:rPr lang="en-US" sz="1200" dirty="0">
                <a:solidFill>
                  <a:schemeClr val="bg2">
                    <a:lumMod val="50000"/>
                  </a:schemeClr>
                </a:solidFill>
                <a:latin typeface="Abadi"/>
              </a:rPr>
              <a:t> which have carried the maximum payload </a:t>
            </a:r>
            <a:r>
              <a:rPr lang="en-US" sz="1200" dirty="0" smtClean="0">
                <a:solidFill>
                  <a:schemeClr val="bg2">
                    <a:lumMod val="50000"/>
                  </a:schemeClr>
                </a:solidFill>
                <a:latin typeface="Abadi"/>
              </a:rPr>
              <a:t>mass</a:t>
            </a:r>
          </a:p>
          <a:p>
            <a:pPr lvl="1">
              <a:lnSpc>
                <a:spcPct val="120000"/>
              </a:lnSpc>
              <a:spcBef>
                <a:spcPts val="600"/>
              </a:spcBef>
            </a:pPr>
            <a:r>
              <a:rPr lang="en-US" sz="1200" dirty="0">
                <a:solidFill>
                  <a:schemeClr val="bg2">
                    <a:lumMod val="50000"/>
                  </a:schemeClr>
                </a:solidFill>
                <a:latin typeface="Abadi"/>
              </a:rPr>
              <a:t>List </a:t>
            </a:r>
            <a:r>
              <a:rPr lang="en-US" sz="1200" dirty="0" smtClean="0">
                <a:solidFill>
                  <a:schemeClr val="bg2">
                    <a:lumMod val="50000"/>
                  </a:schemeClr>
                </a:solidFill>
                <a:latin typeface="Abadi"/>
              </a:rPr>
              <a:t>of the </a:t>
            </a:r>
            <a:r>
              <a:rPr lang="en-US" sz="1200" dirty="0">
                <a:solidFill>
                  <a:schemeClr val="bg2">
                    <a:lumMod val="50000"/>
                  </a:schemeClr>
                </a:solidFill>
                <a:latin typeface="Abadi"/>
              </a:rPr>
              <a:t>records which will display the month names, failure </a:t>
            </a:r>
            <a:r>
              <a:rPr lang="en-US" sz="1200" dirty="0" err="1">
                <a:solidFill>
                  <a:schemeClr val="bg2">
                    <a:lumMod val="50000"/>
                  </a:schemeClr>
                </a:solidFill>
                <a:latin typeface="Abadi"/>
              </a:rPr>
              <a:t>landing_outcomes</a:t>
            </a:r>
            <a:r>
              <a:rPr lang="en-US" sz="1200" dirty="0">
                <a:solidFill>
                  <a:schemeClr val="bg2">
                    <a:lumMod val="50000"/>
                  </a:schemeClr>
                </a:solidFill>
                <a:latin typeface="Abadi"/>
              </a:rPr>
              <a:t> in drone ship ,booster versions, </a:t>
            </a:r>
            <a:r>
              <a:rPr lang="en-US" sz="1200" dirty="0" err="1">
                <a:solidFill>
                  <a:schemeClr val="bg2">
                    <a:lumMod val="50000"/>
                  </a:schemeClr>
                </a:solidFill>
                <a:latin typeface="Abadi"/>
              </a:rPr>
              <a:t>launch_site</a:t>
            </a:r>
            <a:r>
              <a:rPr lang="en-US" sz="1200" dirty="0">
                <a:solidFill>
                  <a:schemeClr val="bg2">
                    <a:lumMod val="50000"/>
                  </a:schemeClr>
                </a:solidFill>
                <a:latin typeface="Abadi"/>
              </a:rPr>
              <a:t> for the months in year </a:t>
            </a:r>
            <a:r>
              <a:rPr lang="en-US" sz="1200" dirty="0" smtClean="0">
                <a:solidFill>
                  <a:schemeClr val="bg2">
                    <a:lumMod val="50000"/>
                  </a:schemeClr>
                </a:solidFill>
                <a:latin typeface="Abadi"/>
              </a:rPr>
              <a:t>2015</a:t>
            </a:r>
          </a:p>
          <a:p>
            <a:pPr lvl="1">
              <a:lnSpc>
                <a:spcPct val="120000"/>
              </a:lnSpc>
              <a:spcBef>
                <a:spcPts val="600"/>
              </a:spcBef>
            </a:pPr>
            <a:r>
              <a:rPr lang="en-US" sz="1200" dirty="0" smtClean="0">
                <a:solidFill>
                  <a:schemeClr val="bg2">
                    <a:lumMod val="50000"/>
                  </a:schemeClr>
                </a:solidFill>
                <a:latin typeface="Abadi"/>
              </a:rPr>
              <a:t>Ranked </a:t>
            </a:r>
            <a:r>
              <a:rPr lang="en-US" sz="1200" dirty="0">
                <a:solidFill>
                  <a:schemeClr val="bg2">
                    <a:lumMod val="50000"/>
                  </a:schemeClr>
                </a:solidFill>
                <a:latin typeface="Abadi"/>
              </a:rPr>
              <a:t>count of successful </a:t>
            </a:r>
            <a:r>
              <a:rPr lang="en-US" sz="1200" dirty="0" err="1">
                <a:solidFill>
                  <a:schemeClr val="bg2">
                    <a:lumMod val="50000"/>
                  </a:schemeClr>
                </a:solidFill>
                <a:latin typeface="Abadi"/>
              </a:rPr>
              <a:t>landing_outcomes</a:t>
            </a:r>
            <a:r>
              <a:rPr lang="en-US" sz="1200" dirty="0">
                <a:solidFill>
                  <a:schemeClr val="bg2">
                    <a:lumMod val="50000"/>
                  </a:schemeClr>
                </a:solidFill>
                <a:latin typeface="Abadi"/>
              </a:rPr>
              <a:t> between the date 04-06-2010 and 20-03-2017 in descending order</a:t>
            </a:r>
            <a:endParaRPr lang="en-US" sz="12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734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All launch sites were marked on a map (4 Launch Sites in Total = 4 marks)</a:t>
            </a:r>
          </a:p>
          <a:p>
            <a:pPr>
              <a:lnSpc>
                <a:spcPct val="100000"/>
              </a:lnSpc>
              <a:spcBef>
                <a:spcPts val="1400"/>
              </a:spcBef>
            </a:pPr>
            <a:r>
              <a:rPr lang="en-US" sz="2200" dirty="0" smtClean="0">
                <a:solidFill>
                  <a:schemeClr val="accent3">
                    <a:lumMod val="25000"/>
                  </a:schemeClr>
                </a:solidFill>
                <a:latin typeface="Abadi" panose="020B0604020104020204" pitchFamily="34" charset="0"/>
              </a:rPr>
              <a:t>Color markers were added to the Data Frame for </a:t>
            </a:r>
            <a:r>
              <a:rPr lang="en-US" sz="2200" dirty="0" err="1" smtClean="0">
                <a:solidFill>
                  <a:schemeClr val="accent3">
                    <a:lumMod val="25000"/>
                  </a:schemeClr>
                </a:solidFill>
                <a:latin typeface="Abadi" panose="020B0604020104020204" pitchFamily="34" charset="0"/>
              </a:rPr>
              <a:t>identifing</a:t>
            </a:r>
            <a:r>
              <a:rPr lang="en-US" sz="2200" dirty="0" smtClean="0">
                <a:solidFill>
                  <a:schemeClr val="accent3">
                    <a:lumMod val="25000"/>
                  </a:schemeClr>
                </a:solidFill>
                <a:latin typeface="Abadi" panose="020B0604020104020204" pitchFamily="34" charset="0"/>
              </a:rPr>
              <a:t> launches’ successful, therefore, markers of each launch was added on the map</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distances were calculated between a launch site and some objects to answer the questions</a:t>
            </a:r>
            <a:r>
              <a:rPr lang="en-US" sz="2200" dirty="0" smtClean="0">
                <a:solidFill>
                  <a:schemeClr val="accent3">
                    <a:lumMod val="25000"/>
                  </a:schemeClr>
                </a:solidFill>
                <a:latin typeface="Abadi" panose="020B0604020104020204" pitchFamily="34" charset="0"/>
              </a:rPr>
              <a:t>:</a:t>
            </a:r>
          </a:p>
          <a:p>
            <a:pPr lvl="1">
              <a:lnSpc>
                <a:spcPct val="120000"/>
              </a:lnSpc>
              <a:spcBef>
                <a:spcPts val="600"/>
              </a:spcBef>
            </a:pPr>
            <a:r>
              <a:rPr lang="en-US" sz="1800" dirty="0" smtClean="0">
                <a:solidFill>
                  <a:schemeClr val="bg2">
                    <a:lumMod val="50000"/>
                  </a:schemeClr>
                </a:solidFill>
                <a:latin typeface="Abadi"/>
              </a:rPr>
              <a:t>Are launch sites in close proximity to railways?</a:t>
            </a:r>
          </a:p>
          <a:p>
            <a:pPr lvl="1">
              <a:lnSpc>
                <a:spcPct val="120000"/>
              </a:lnSpc>
              <a:spcBef>
                <a:spcPts val="600"/>
              </a:spcBef>
            </a:pPr>
            <a:r>
              <a:rPr lang="en-US" sz="1800" dirty="0" smtClean="0">
                <a:solidFill>
                  <a:schemeClr val="bg2">
                    <a:lumMod val="50000"/>
                  </a:schemeClr>
                </a:solidFill>
                <a:latin typeface="Abadi"/>
              </a:rPr>
              <a:t>Are launch sites in close proximity to highways?</a:t>
            </a:r>
          </a:p>
          <a:p>
            <a:pPr lvl="1">
              <a:lnSpc>
                <a:spcPct val="120000"/>
              </a:lnSpc>
              <a:spcBef>
                <a:spcPts val="600"/>
              </a:spcBef>
            </a:pPr>
            <a:r>
              <a:rPr lang="en-US" sz="1800" dirty="0" smtClean="0">
                <a:solidFill>
                  <a:schemeClr val="bg2">
                    <a:lumMod val="50000"/>
                  </a:schemeClr>
                </a:solidFill>
                <a:latin typeface="Abadi"/>
              </a:rPr>
              <a:t>Are launch sites in close proximity to coastline?</a:t>
            </a:r>
          </a:p>
          <a:p>
            <a:pPr lvl="1">
              <a:lnSpc>
                <a:spcPct val="120000"/>
              </a:lnSpc>
              <a:spcBef>
                <a:spcPts val="600"/>
              </a:spcBef>
            </a:pPr>
            <a:r>
              <a:rPr lang="en-US" sz="1800" dirty="0" smtClean="0">
                <a:solidFill>
                  <a:schemeClr val="bg2">
                    <a:lumMod val="50000"/>
                  </a:schemeClr>
                </a:solidFill>
                <a:latin typeface="Abadi"/>
              </a:rPr>
              <a:t>Do launch sites keep certain distance away from cities?</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graphicFrame>
        <p:nvGraphicFramePr>
          <p:cNvPr id="6" name="Схема 5"/>
          <p:cNvGraphicFramePr/>
          <p:nvPr>
            <p:extLst>
              <p:ext uri="{D42A27DB-BD31-4B8C-83A1-F6EECF244321}">
                <p14:modId xmlns:p14="http://schemas.microsoft.com/office/powerpoint/2010/main" val="2386491640"/>
              </p:ext>
            </p:extLst>
          </p:nvPr>
        </p:nvGraphicFramePr>
        <p:xfrm>
          <a:off x="1938136" y="1535288"/>
          <a:ext cx="8315729" cy="4880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Схема 5"/>
          <p:cNvGraphicFramePr/>
          <p:nvPr>
            <p:extLst>
              <p:ext uri="{D42A27DB-BD31-4B8C-83A1-F6EECF244321}">
                <p14:modId xmlns:p14="http://schemas.microsoft.com/office/powerpoint/2010/main" val="148204783"/>
              </p:ext>
            </p:extLst>
          </p:nvPr>
        </p:nvGraphicFramePr>
        <p:xfrm>
          <a:off x="630584" y="1487749"/>
          <a:ext cx="11104216" cy="5286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804939"/>
            <a:ext cx="10592999"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As the flight number increases, the first stage is more likely to land successfully. Likewise, the more massive the payload, the less likely the first stage will return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Рисунок 1"/>
          <p:cNvPicPr>
            <a:picLocks noChangeAspect="1"/>
          </p:cNvPicPr>
          <p:nvPr/>
        </p:nvPicPr>
        <p:blipFill>
          <a:blip r:embed="rId4"/>
          <a:stretch>
            <a:fillRect/>
          </a:stretch>
        </p:blipFill>
        <p:spPr>
          <a:xfrm>
            <a:off x="1266825" y="3197178"/>
            <a:ext cx="9658350" cy="2419349"/>
          </a:xfrm>
          <a:prstGeom prst="rect">
            <a:avLst/>
          </a:prstGeom>
          <a:ln>
            <a:noFill/>
          </a:ln>
          <a:effectLst>
            <a:softEdge rad="63500"/>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8328"/>
            <a:ext cx="10515600" cy="955665"/>
          </a:xfrm>
          <a:prstGeom prst="rect">
            <a:avLst/>
          </a:prstGeom>
        </p:spPr>
        <p:txBody>
          <a:bodyPr>
            <a:no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chart demonstrates that very high value of Payload Mass occurs higher success of a launch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Рисунок 6"/>
          <p:cNvPicPr>
            <a:picLocks noChangeAspect="1"/>
          </p:cNvPicPr>
          <p:nvPr/>
        </p:nvPicPr>
        <p:blipFill>
          <a:blip r:embed="rId3"/>
          <a:stretch>
            <a:fillRect/>
          </a:stretch>
        </p:blipFill>
        <p:spPr>
          <a:xfrm>
            <a:off x="1541536" y="3414213"/>
            <a:ext cx="8972550" cy="2060898"/>
          </a:xfrm>
          <a:prstGeom prst="rect">
            <a:avLst/>
          </a:prstGeom>
          <a:effectLst>
            <a:softEdge rad="63500"/>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5110"/>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As we can see on the bar chart, SSO, HEO, GEO and ES-L1 orbits have the highest success rate </a:t>
            </a:r>
          </a:p>
          <a:p>
            <a:pPr>
              <a:lnSpc>
                <a:spcPct val="100000"/>
              </a:lnSpc>
              <a:spcBef>
                <a:spcPts val="1400"/>
              </a:spcBef>
            </a:pPr>
            <a:r>
              <a:rPr lang="en-US" sz="2200" dirty="0" smtClean="0">
                <a:solidFill>
                  <a:schemeClr val="accent3">
                    <a:lumMod val="25000"/>
                  </a:schemeClr>
                </a:solidFill>
                <a:latin typeface="Abadi" panose="020B0604020104020204" pitchFamily="34" charset="0"/>
              </a:rPr>
              <a:t>On the other hand, GTO and ISS have the worst estimated success rate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5258608" y="1520152"/>
            <a:ext cx="6109303" cy="4373550"/>
          </a:xfrm>
          <a:prstGeom prst="rect">
            <a:avLst/>
          </a:prstGeom>
          <a:effectLst>
            <a:softEdge rad="63500"/>
          </a:effec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6600"/>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the LEO orbit the success appears related to the number of flights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Meanwhile,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5167033" y="1408500"/>
            <a:ext cx="6118578" cy="4472844"/>
          </a:xfrm>
          <a:prstGeom prst="rect">
            <a:avLst/>
          </a:prstGeom>
          <a:effectLst>
            <a:softEdge rad="63500"/>
          </a:effec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1977"/>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smtClean="0">
                <a:solidFill>
                  <a:schemeClr val="accent3">
                    <a:lumMod val="25000"/>
                  </a:schemeClr>
                </a:solidFill>
                <a:latin typeface="Abadi" panose="020B0604020104020204" pitchFamily="34" charset="0"/>
              </a:rPr>
              <a:t>LEO </a:t>
            </a:r>
            <a:r>
              <a:rPr lang="en-US" sz="2200" dirty="0">
                <a:solidFill>
                  <a:schemeClr val="accent3">
                    <a:lumMod val="25000"/>
                  </a:schemeClr>
                </a:solidFill>
                <a:latin typeface="Abadi" panose="020B0604020104020204" pitchFamily="34" charset="0"/>
              </a:rPr>
              <a:t>and ISS</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4967111" y="1440523"/>
            <a:ext cx="6293894" cy="4585049"/>
          </a:xfrm>
          <a:prstGeom prst="rect">
            <a:avLst/>
          </a:prstGeom>
          <a:effectLst>
            <a:softEdge rad="63500"/>
          </a:effec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7890"/>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line chart demonstrates </a:t>
            </a:r>
            <a:r>
              <a:rPr lang="en-US" sz="2200" dirty="0">
                <a:solidFill>
                  <a:schemeClr val="accent3">
                    <a:lumMod val="25000"/>
                  </a:schemeClr>
                </a:solidFill>
                <a:latin typeface="Abadi" panose="020B0604020104020204" pitchFamily="34" charset="0"/>
              </a:rPr>
              <a:t>that the </a:t>
            </a:r>
            <a:r>
              <a:rPr lang="en-US" sz="2200" dirty="0" smtClean="0">
                <a:solidFill>
                  <a:schemeClr val="accent3">
                    <a:lumMod val="25000"/>
                  </a:schemeClr>
                </a:solidFill>
                <a:latin typeface="Abadi" panose="020B0604020104020204" pitchFamily="34" charset="0"/>
              </a:rPr>
              <a:t>success rate have been increasing since 2013</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Рисунок 1"/>
          <p:cNvPicPr>
            <a:picLocks noChangeAspect="1"/>
          </p:cNvPicPr>
          <p:nvPr/>
        </p:nvPicPr>
        <p:blipFill>
          <a:blip r:embed="rId3"/>
          <a:stretch>
            <a:fillRect/>
          </a:stretch>
        </p:blipFill>
        <p:spPr>
          <a:xfrm>
            <a:off x="5274901" y="1391114"/>
            <a:ext cx="6010710" cy="4331043"/>
          </a:xfrm>
          <a:prstGeom prst="rect">
            <a:avLst/>
          </a:prstGeom>
          <a:effectLst>
            <a:softEdge rad="63500"/>
          </a:effec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50578" y="1397158"/>
            <a:ext cx="313503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display unique parameters of a column, DISTINCT() function is used. To do so, set column name as an argument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Рисунок 1"/>
          <p:cNvPicPr>
            <a:picLocks noChangeAspect="1"/>
          </p:cNvPicPr>
          <p:nvPr/>
        </p:nvPicPr>
        <p:blipFill>
          <a:blip r:embed="rId3"/>
          <a:stretch>
            <a:fillRect/>
          </a:stretch>
        </p:blipFill>
        <p:spPr>
          <a:xfrm>
            <a:off x="905477" y="1397158"/>
            <a:ext cx="7057319" cy="520827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70900" y="1467556"/>
            <a:ext cx="4814711"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LIMIT was used to retrieve TOP 5 records in SQLite code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Data filtering is being done into the WHERE statement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Рисунок 1"/>
          <p:cNvPicPr>
            <a:picLocks noChangeAspect="1"/>
          </p:cNvPicPr>
          <p:nvPr/>
        </p:nvPicPr>
        <p:blipFill>
          <a:blip r:embed="rId3"/>
          <a:stretch>
            <a:fillRect/>
          </a:stretch>
        </p:blipFill>
        <p:spPr>
          <a:xfrm>
            <a:off x="948266" y="1467556"/>
            <a:ext cx="5397562" cy="5160431"/>
          </a:xfrm>
          <a:prstGeom prst="rect">
            <a:avLst/>
          </a:prstGeom>
          <a:effectLst>
            <a:softEdge rad="63500"/>
          </a:effec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89334" y="1768526"/>
            <a:ext cx="3496278"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SUM() is an aggregation function that takes a numerical column as a parameter and returns sum of the column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Рисунок 1"/>
          <p:cNvPicPr>
            <a:picLocks noChangeAspect="1"/>
          </p:cNvPicPr>
          <p:nvPr/>
        </p:nvPicPr>
        <p:blipFill>
          <a:blip r:embed="rId3"/>
          <a:stretch>
            <a:fillRect/>
          </a:stretch>
        </p:blipFill>
        <p:spPr>
          <a:xfrm>
            <a:off x="770011" y="1768526"/>
            <a:ext cx="7019322" cy="3290307"/>
          </a:xfrm>
          <a:prstGeom prst="rect">
            <a:avLst/>
          </a:prstGeom>
          <a:effectLst>
            <a:softEdge rad="63500"/>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98101" y="1554692"/>
            <a:ext cx="308751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main idea behind AVG() is properly the same as for SUM(). It takes a numerical column as an argument and returns an average value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Рисунок 1"/>
          <p:cNvPicPr>
            <a:picLocks noChangeAspect="1"/>
          </p:cNvPicPr>
          <p:nvPr/>
        </p:nvPicPr>
        <p:blipFill>
          <a:blip r:embed="rId3"/>
          <a:stretch>
            <a:fillRect/>
          </a:stretch>
        </p:blipFill>
        <p:spPr>
          <a:xfrm>
            <a:off x="894821" y="1633537"/>
            <a:ext cx="6677025" cy="3590925"/>
          </a:xfrm>
          <a:prstGeom prst="rect">
            <a:avLst/>
          </a:prstGeom>
          <a:effectLst>
            <a:softEdge rad="63500"/>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956" y="1554692"/>
            <a:ext cx="10427655"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To retrieve the date when the first successful landing outcome in ground pad was achieved, a query have to filter date through a subquery in the WHERE statement. As SQLite doesn’t provide date type, an </a:t>
            </a:r>
            <a:r>
              <a:rPr lang="en-US" sz="2200" dirty="0">
                <a:solidFill>
                  <a:schemeClr val="accent3">
                    <a:lumMod val="25000"/>
                  </a:schemeClr>
                </a:solidFill>
                <a:latin typeface="Abadi"/>
              </a:rPr>
              <a:t>interpretation with </a:t>
            </a:r>
            <a:r>
              <a:rPr lang="en-US" sz="2200" dirty="0" smtClean="0">
                <a:solidFill>
                  <a:schemeClr val="accent3">
                    <a:lumMod val="25000"/>
                  </a:schemeClr>
                </a:solidFill>
                <a:latin typeface="Abadi"/>
              </a:rPr>
              <a:t>SUBSTR was </a:t>
            </a:r>
            <a:r>
              <a:rPr lang="en-US" sz="2200" dirty="0">
                <a:solidFill>
                  <a:schemeClr val="accent3">
                    <a:lumMod val="25000"/>
                  </a:schemeClr>
                </a:solidFill>
                <a:latin typeface="Abadi"/>
              </a:rPr>
              <a:t>used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Рисунок 6"/>
          <p:cNvPicPr>
            <a:picLocks noChangeAspect="1"/>
          </p:cNvPicPr>
          <p:nvPr/>
        </p:nvPicPr>
        <p:blipFill>
          <a:blip r:embed="rId3"/>
          <a:stretch>
            <a:fillRect/>
          </a:stretch>
        </p:blipFill>
        <p:spPr>
          <a:xfrm>
            <a:off x="1203398" y="3204280"/>
            <a:ext cx="9648825" cy="2571750"/>
          </a:xfrm>
          <a:prstGeom prst="rect">
            <a:avLst/>
          </a:prstGeom>
          <a:effectLst>
            <a:softEdge rad="63500"/>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14772" y="1411659"/>
            <a:ext cx="2861732"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To filter data in this way, operator AND was used into the WHERE clause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Рисунок 1"/>
          <p:cNvPicPr>
            <a:picLocks noChangeAspect="1"/>
          </p:cNvPicPr>
          <p:nvPr/>
        </p:nvPicPr>
        <p:blipFill>
          <a:blip r:embed="rId3"/>
          <a:stretch>
            <a:fillRect/>
          </a:stretch>
        </p:blipFill>
        <p:spPr>
          <a:xfrm>
            <a:off x="884767" y="1610097"/>
            <a:ext cx="7625784" cy="3492481"/>
          </a:xfrm>
          <a:prstGeom prst="rect">
            <a:avLst/>
          </a:prstGeom>
          <a:effectLst>
            <a:softEdge rad="63500"/>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7973" y="1766096"/>
            <a:ext cx="10239676" cy="390773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dirty="0" smtClean="0">
                <a:solidFill>
                  <a:schemeClr val="accent3">
                    <a:lumMod val="25000"/>
                  </a:schemeClr>
                </a:solidFill>
                <a:latin typeface="Abadi"/>
              </a:rPr>
              <a:t>Summary </a:t>
            </a:r>
            <a:r>
              <a:rPr lang="en-US" sz="2200" dirty="0">
                <a:solidFill>
                  <a:schemeClr val="accent3">
                    <a:lumMod val="25000"/>
                  </a:schemeClr>
                </a:solidFill>
                <a:latin typeface="Abadi"/>
              </a:rPr>
              <a:t>of </a:t>
            </a:r>
            <a:r>
              <a:rPr lang="en-US" sz="2200" dirty="0" smtClean="0">
                <a:solidFill>
                  <a:schemeClr val="accent3">
                    <a:lumMod val="25000"/>
                  </a:schemeClr>
                </a:solidFill>
                <a:latin typeface="Abadi"/>
              </a:rPr>
              <a:t>methodologies:</a:t>
            </a:r>
          </a:p>
          <a:p>
            <a:pPr lvl="1">
              <a:lnSpc>
                <a:spcPct val="120000"/>
              </a:lnSpc>
              <a:spcBef>
                <a:spcPts val="600"/>
              </a:spcBef>
            </a:pPr>
            <a:r>
              <a:rPr lang="en-US" sz="1800" dirty="0" smtClean="0">
                <a:solidFill>
                  <a:schemeClr val="bg2">
                    <a:lumMod val="50000"/>
                  </a:schemeClr>
                </a:solidFill>
                <a:latin typeface="Abadi"/>
              </a:rPr>
              <a:t>Data </a:t>
            </a:r>
            <a:r>
              <a:rPr lang="en-US" sz="1800" dirty="0">
                <a:solidFill>
                  <a:schemeClr val="bg2">
                    <a:lumMod val="50000"/>
                  </a:schemeClr>
                </a:solidFill>
                <a:latin typeface="Abadi"/>
              </a:rPr>
              <a:t>was collected </a:t>
            </a:r>
            <a:r>
              <a:rPr lang="en-US" sz="1800" dirty="0" smtClean="0">
                <a:solidFill>
                  <a:schemeClr val="bg2">
                    <a:lumMod val="50000"/>
                  </a:schemeClr>
                </a:solidFill>
                <a:latin typeface="Abadi"/>
              </a:rPr>
              <a:t>from </a:t>
            </a:r>
            <a:r>
              <a:rPr lang="en-US" sz="1800" dirty="0" err="1" smtClean="0">
                <a:solidFill>
                  <a:schemeClr val="bg2">
                    <a:lumMod val="50000"/>
                  </a:schemeClr>
                </a:solidFill>
                <a:latin typeface="Abadi"/>
              </a:rPr>
              <a:t>SpaceX</a:t>
            </a:r>
            <a:r>
              <a:rPr lang="en-US" sz="1800" dirty="0" smtClean="0">
                <a:solidFill>
                  <a:schemeClr val="bg2">
                    <a:lumMod val="50000"/>
                  </a:schemeClr>
                </a:solidFill>
                <a:latin typeface="Abadi"/>
              </a:rPr>
              <a:t> </a:t>
            </a:r>
            <a:r>
              <a:rPr lang="en-US" sz="1800" dirty="0">
                <a:solidFill>
                  <a:schemeClr val="bg2">
                    <a:lumMod val="50000"/>
                  </a:schemeClr>
                </a:solidFill>
                <a:latin typeface="Abadi"/>
              </a:rPr>
              <a:t>API and </a:t>
            </a:r>
            <a:r>
              <a:rPr lang="en-US" sz="1800" dirty="0" smtClean="0">
                <a:solidFill>
                  <a:schemeClr val="bg2">
                    <a:lumMod val="50000"/>
                  </a:schemeClr>
                </a:solidFill>
                <a:latin typeface="Abadi"/>
              </a:rPr>
              <a:t>a </a:t>
            </a:r>
            <a:r>
              <a:rPr lang="en-US" sz="1800" dirty="0">
                <a:solidFill>
                  <a:schemeClr val="bg2">
                    <a:lumMod val="50000"/>
                  </a:schemeClr>
                </a:solidFill>
                <a:latin typeface="Abadi"/>
              </a:rPr>
              <a:t>wikipedia.com HTML </a:t>
            </a:r>
            <a:r>
              <a:rPr lang="en-US" sz="1800" dirty="0" smtClean="0">
                <a:solidFill>
                  <a:schemeClr val="bg2">
                    <a:lumMod val="50000"/>
                  </a:schemeClr>
                </a:solidFill>
                <a:latin typeface="Abadi"/>
              </a:rPr>
              <a:t>table, labeled with success/failed labels, discovered with SQL queries, Folium visualization and a dashboard. Then the data was normalized, changed, fitted to SVM, KNN, LR and Decision Tree models using the method Grid Search. As a conclusion, accuracy was calculated and compared.</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a:solidFill>
                  <a:schemeClr val="bg2">
                    <a:lumMod val="50000"/>
                  </a:schemeClr>
                </a:solidFill>
                <a:latin typeface="Abadi"/>
              </a:rPr>
              <a:t>Was</a:t>
            </a:r>
            <a:r>
              <a:rPr lang="en-US" sz="1800" dirty="0" smtClean="0">
                <a:solidFill>
                  <a:schemeClr val="accent3">
                    <a:lumMod val="25000"/>
                  </a:schemeClr>
                </a:solidFill>
                <a:latin typeface="Abadi" panose="020B0604020104020204" pitchFamily="34" charset="0"/>
              </a:rPr>
              <a:t> </a:t>
            </a:r>
            <a:r>
              <a:rPr lang="en-US" sz="1800" dirty="0">
                <a:solidFill>
                  <a:schemeClr val="bg2">
                    <a:lumMod val="50000"/>
                  </a:schemeClr>
                </a:solidFill>
                <a:latin typeface="Abadi"/>
              </a:rPr>
              <a:t>defined that the models requires more data then 18 samples for dataset. However, the accuracy on a test set is equal to 83.33% for landing the 1st stage booster. Therefore, the best way is keep searching information and analyzing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50293" y="1883168"/>
            <a:ext cx="706447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Rows of the data base were countered and grouped to get a list of mission outcomes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Рисунок 1"/>
          <p:cNvPicPr>
            <a:picLocks noChangeAspect="1"/>
          </p:cNvPicPr>
          <p:nvPr/>
        </p:nvPicPr>
        <p:blipFill>
          <a:blip r:embed="rId3"/>
          <a:stretch>
            <a:fillRect/>
          </a:stretch>
        </p:blipFill>
        <p:spPr>
          <a:xfrm>
            <a:off x="6272036" y="2838663"/>
            <a:ext cx="2876550" cy="26860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1921" y="1674235"/>
            <a:ext cx="523567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this case was used the similar approach as for date filtering. The subquery contains maximum value in WHERE clause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Рисунок 1"/>
          <p:cNvPicPr>
            <a:picLocks noChangeAspect="1"/>
          </p:cNvPicPr>
          <p:nvPr/>
        </p:nvPicPr>
        <p:blipFill>
          <a:blip r:embed="rId3"/>
          <a:stretch>
            <a:fillRect/>
          </a:stretch>
        </p:blipFill>
        <p:spPr>
          <a:xfrm>
            <a:off x="6428317" y="1575377"/>
            <a:ext cx="4290482" cy="43071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0632" y="1544149"/>
            <a:ext cx="3824568"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For converting date into </a:t>
            </a:r>
            <a:r>
              <a:rPr lang="en-US" sz="2200" dirty="0">
                <a:solidFill>
                  <a:schemeClr val="accent3">
                    <a:lumMod val="25000"/>
                  </a:schemeClr>
                </a:solidFill>
                <a:latin typeface="Abadi"/>
              </a:rPr>
              <a:t>month names, a mapping </a:t>
            </a:r>
            <a:r>
              <a:rPr lang="en-US" sz="2200" dirty="0" smtClean="0">
                <a:solidFill>
                  <a:schemeClr val="accent3">
                    <a:lumMod val="25000"/>
                  </a:schemeClr>
                </a:solidFill>
                <a:latin typeface="Abadi"/>
              </a:rPr>
              <a:t>table was created. Then the mapping table was </a:t>
            </a:r>
            <a:r>
              <a:rPr lang="en-US" sz="2200" dirty="0">
                <a:solidFill>
                  <a:schemeClr val="accent3">
                    <a:lumMod val="25000"/>
                  </a:schemeClr>
                </a:solidFill>
                <a:latin typeface="Abadi"/>
              </a:rPr>
              <a:t>joined to the core data </a:t>
            </a:r>
            <a:r>
              <a:rPr lang="en-US" sz="2200" dirty="0" smtClean="0">
                <a:solidFill>
                  <a:schemeClr val="accent3">
                    <a:lumMod val="25000"/>
                  </a:schemeClr>
                </a:solidFill>
                <a:latin typeface="Abadi"/>
              </a:rPr>
              <a:t>base (LEFT JOIN) and filtered in the WHERE clause with operator AND</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Рисунок 1"/>
          <p:cNvPicPr>
            <a:picLocks noChangeAspect="1"/>
          </p:cNvPicPr>
          <p:nvPr/>
        </p:nvPicPr>
        <p:blipFill>
          <a:blip r:embed="rId3"/>
          <a:stretch>
            <a:fillRect/>
          </a:stretch>
        </p:blipFill>
        <p:spPr>
          <a:xfrm>
            <a:off x="4942416" y="1414063"/>
            <a:ext cx="6205915" cy="4611510"/>
          </a:xfrm>
          <a:prstGeom prst="rect">
            <a:avLst/>
          </a:prstGeom>
          <a:effectLst>
            <a:softEdge rad="63500"/>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8028" y="1651920"/>
            <a:ext cx="5216328"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Ranking in SQLite provides through RANK () OVER (ORDER BY …) RANK </a:t>
            </a:r>
          </a:p>
          <a:p>
            <a:pPr>
              <a:lnSpc>
                <a:spcPct val="100000"/>
              </a:lnSpc>
              <a:spcBef>
                <a:spcPts val="1400"/>
              </a:spcBef>
            </a:pPr>
            <a:r>
              <a:rPr lang="en-US" sz="2200" dirty="0" smtClean="0">
                <a:solidFill>
                  <a:schemeClr val="accent3">
                    <a:lumMod val="25000"/>
                  </a:schemeClr>
                </a:solidFill>
                <a:latin typeface="Abadi"/>
              </a:rPr>
              <a:t>Further code is similar to previous cases with WHERE, AND, GROUP BY</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Рисунок 1"/>
          <p:cNvPicPr>
            <a:picLocks noChangeAspect="1"/>
          </p:cNvPicPr>
          <p:nvPr/>
        </p:nvPicPr>
        <p:blipFill>
          <a:blip r:embed="rId3"/>
          <a:stretch>
            <a:fillRect/>
          </a:stretch>
        </p:blipFill>
        <p:spPr>
          <a:xfrm>
            <a:off x="6688314" y="1509359"/>
            <a:ext cx="3714750" cy="48101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on a global map</a:t>
            </a:r>
            <a:endParaRPr lang="en-US" dirty="0">
              <a:solidFill>
                <a:srgbClr val="0B49CB"/>
              </a:solidFill>
              <a:latin typeface="Abadi"/>
            </a:endParaRPr>
          </a:p>
        </p:txBody>
      </p:sp>
      <p:pic>
        <p:nvPicPr>
          <p:cNvPr id="4" name="Рисунок 3"/>
          <p:cNvPicPr>
            <a:picLocks noChangeAspect="1"/>
          </p:cNvPicPr>
          <p:nvPr/>
        </p:nvPicPr>
        <p:blipFill>
          <a:blip r:embed="rId4"/>
          <a:stretch>
            <a:fillRect/>
          </a:stretch>
        </p:blipFill>
        <p:spPr>
          <a:xfrm>
            <a:off x="1764704" y="1437977"/>
            <a:ext cx="8745251" cy="5256604"/>
          </a:xfrm>
          <a:prstGeom prst="rect">
            <a:avLst/>
          </a:prstGeom>
          <a:effectLst>
            <a:softEdge rad="63500"/>
          </a:effectLst>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83316" y="6221317"/>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All launch sites based in the USA coasts (Florida and California)</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successful outcomes</a:t>
            </a:r>
            <a:endParaRPr lang="en-US" dirty="0">
              <a:solidFill>
                <a:srgbClr val="0B49CB"/>
              </a:solidFill>
              <a:latin typeface="Abadi"/>
            </a:endParaRPr>
          </a:p>
        </p:txBody>
      </p:sp>
      <p:graphicFrame>
        <p:nvGraphicFramePr>
          <p:cNvPr id="6" name="Схема 5"/>
          <p:cNvGraphicFramePr/>
          <p:nvPr>
            <p:extLst>
              <p:ext uri="{D42A27DB-BD31-4B8C-83A1-F6EECF244321}">
                <p14:modId xmlns:p14="http://schemas.microsoft.com/office/powerpoint/2010/main" val="797284939"/>
              </p:ext>
            </p:extLst>
          </p:nvPr>
        </p:nvGraphicFramePr>
        <p:xfrm>
          <a:off x="2041823" y="1493858"/>
          <a:ext cx="8716487" cy="5031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Таблица 1"/>
          <p:cNvGraphicFramePr>
            <a:graphicFrameLocks noGrp="1"/>
          </p:cNvGraphicFramePr>
          <p:nvPr>
            <p:extLst>
              <p:ext uri="{D42A27DB-BD31-4B8C-83A1-F6EECF244321}">
                <p14:modId xmlns:p14="http://schemas.microsoft.com/office/powerpoint/2010/main" val="1070163428"/>
              </p:ext>
            </p:extLst>
          </p:nvPr>
        </p:nvGraphicFramePr>
        <p:xfrm>
          <a:off x="9121172" y="1600199"/>
          <a:ext cx="2506830" cy="7416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514338043"/>
                    </a:ext>
                  </a:extLst>
                </a:gridCol>
                <a:gridCol w="2298550">
                  <a:extLst>
                    <a:ext uri="{9D8B030D-6E8A-4147-A177-3AD203B41FA5}">
                      <a16:colId xmlns:a16="http://schemas.microsoft.com/office/drawing/2014/main" val="106222892"/>
                    </a:ext>
                  </a:extLst>
                </a:gridCol>
              </a:tblGrid>
              <a:tr h="370840">
                <a:tc>
                  <a:txBody>
                    <a:bodyPr/>
                    <a:lstStyle/>
                    <a:p>
                      <a:endParaRPr lang="en-US" dirty="0"/>
                    </a:p>
                  </a:txBody>
                  <a:tcPr>
                    <a:solidFill>
                      <a:srgbClr val="00B050"/>
                    </a:solidFill>
                  </a:tcPr>
                </a:tc>
                <a:tc>
                  <a:txBody>
                    <a:bodyPr/>
                    <a:lstStyle/>
                    <a:p>
                      <a:r>
                        <a:rPr lang="en-US" b="1" dirty="0" smtClean="0">
                          <a:solidFill>
                            <a:srgbClr val="00B050"/>
                          </a:solidFill>
                        </a:rPr>
                        <a:t>Successful launch</a:t>
                      </a:r>
                      <a:endParaRPr lang="en-US" b="1" dirty="0">
                        <a:solidFill>
                          <a:srgbClr val="00B050"/>
                        </a:solidFill>
                      </a:endParaRPr>
                    </a:p>
                  </a:txBody>
                  <a:tcPr/>
                </a:tc>
                <a:extLst>
                  <a:ext uri="{0D108BD9-81ED-4DB2-BD59-A6C34878D82A}">
                    <a16:rowId xmlns:a16="http://schemas.microsoft.com/office/drawing/2014/main" val="4117603503"/>
                  </a:ext>
                </a:extLst>
              </a:tr>
              <a:tr h="370840">
                <a:tc>
                  <a:txBody>
                    <a:bodyPr/>
                    <a:lstStyle/>
                    <a:p>
                      <a:endParaRPr lang="en-US" dirty="0"/>
                    </a:p>
                  </a:txBody>
                  <a:tcPr>
                    <a:solidFill>
                      <a:srgbClr val="FF0000"/>
                    </a:solidFill>
                  </a:tcPr>
                </a:tc>
                <a:tc>
                  <a:txBody>
                    <a:bodyPr/>
                    <a:lstStyle/>
                    <a:p>
                      <a:r>
                        <a:rPr lang="en-US" b="1" dirty="0" smtClean="0">
                          <a:solidFill>
                            <a:srgbClr val="FF0000"/>
                          </a:solidFill>
                        </a:rPr>
                        <a:t>Failed</a:t>
                      </a:r>
                      <a:r>
                        <a:rPr lang="en-US" b="1" baseline="0" dirty="0" smtClean="0">
                          <a:solidFill>
                            <a:srgbClr val="FF0000"/>
                          </a:solidFill>
                        </a:rPr>
                        <a:t> launch</a:t>
                      </a:r>
                      <a:endParaRPr lang="en-US" b="1" dirty="0">
                        <a:solidFill>
                          <a:srgbClr val="FF0000"/>
                        </a:solidFill>
                      </a:endParaRPr>
                    </a:p>
                  </a:txBody>
                  <a:tcPr/>
                </a:tc>
                <a:extLst>
                  <a:ext uri="{0D108BD9-81ED-4DB2-BD59-A6C34878D82A}">
                    <a16:rowId xmlns:a16="http://schemas.microsoft.com/office/drawing/2014/main" val="1451518356"/>
                  </a:ext>
                </a:extLst>
              </a:tr>
            </a:tbl>
          </a:graphicData>
        </a:graphic>
      </p:graphicFrame>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Distance from CCAFS SLC-40 to infrastructure elements</a:t>
            </a:r>
            <a:endParaRPr lang="en-US" dirty="0">
              <a:solidFill>
                <a:srgbClr val="0B49CB"/>
              </a:solidFill>
              <a:latin typeface="Abadi"/>
            </a:endParaRPr>
          </a:p>
        </p:txBody>
      </p:sp>
      <p:graphicFrame>
        <p:nvGraphicFramePr>
          <p:cNvPr id="6" name="Схема 5"/>
          <p:cNvGraphicFramePr/>
          <p:nvPr>
            <p:extLst>
              <p:ext uri="{D42A27DB-BD31-4B8C-83A1-F6EECF244321}">
                <p14:modId xmlns:p14="http://schemas.microsoft.com/office/powerpoint/2010/main" val="1148383200"/>
              </p:ext>
            </p:extLst>
          </p:nvPr>
        </p:nvGraphicFramePr>
        <p:xfrm>
          <a:off x="2041823" y="1493858"/>
          <a:ext cx="8716487" cy="5031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838200" y="1432121"/>
            <a:ext cx="10515600" cy="4343204"/>
          </a:xfrm>
          <a:prstGeom prst="rect">
            <a:avLst/>
          </a:prstGeom>
          <a:effectLst>
            <a:softEdge rad="63500"/>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08211" y="5797550"/>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Respectively to the pie chart above, KSC LC-39A has the greatest percentage of successful </a:t>
            </a:r>
            <a:r>
              <a:rPr lang="en-US" sz="2200" dirty="0" smtClean="0">
                <a:solidFill>
                  <a:schemeClr val="accent3">
                    <a:lumMod val="25000"/>
                  </a:schemeClr>
                </a:solidFill>
                <a:latin typeface="Abadi" panose="020B0604020104020204" pitchFamily="34" charset="0"/>
              </a:rPr>
              <a:t>Launces </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ratio in terms of launch sites</a:t>
            </a:r>
            <a:r>
              <a:rPr lang="uk-UA" dirty="0" smtClean="0">
                <a:solidFill>
                  <a:srgbClr val="0B49CB"/>
                </a:solidFill>
                <a:latin typeface="Abadi"/>
              </a:rPr>
              <a:t> </a:t>
            </a:r>
            <a:r>
              <a:rPr lang="en-US" dirty="0" smtClean="0">
                <a:solidFill>
                  <a:srgbClr val="0B49CB"/>
                </a:solidFill>
                <a:latin typeface="Abadi"/>
              </a:rPr>
              <a:t> </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58212"/>
            <a:ext cx="10273748"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dirty="0" smtClean="0">
                <a:solidFill>
                  <a:schemeClr val="accent3">
                    <a:lumMod val="25000"/>
                  </a:schemeClr>
                </a:solidFill>
                <a:latin typeface="Abadi"/>
              </a:rPr>
              <a:t>Project </a:t>
            </a:r>
            <a:r>
              <a:rPr lang="en-US" sz="2200" dirty="0">
                <a:solidFill>
                  <a:schemeClr val="accent3">
                    <a:lumMod val="25000"/>
                  </a:schemeClr>
                </a:solidFill>
                <a:latin typeface="Abadi"/>
              </a:rPr>
              <a:t>background and context: </a:t>
            </a:r>
          </a:p>
          <a:p>
            <a:pPr lvl="1">
              <a:lnSpc>
                <a:spcPct val="120000"/>
              </a:lnSpc>
              <a:spcBef>
                <a:spcPts val="600"/>
              </a:spcBef>
            </a:pPr>
            <a:r>
              <a:rPr lang="en-US" sz="1800" dirty="0" err="1" smtClean="0">
                <a:solidFill>
                  <a:schemeClr val="bg2">
                    <a:lumMod val="50000"/>
                  </a:schemeClr>
                </a:solidFill>
                <a:latin typeface="Abadi"/>
              </a:rPr>
              <a:t>SpaceX</a:t>
            </a:r>
            <a:r>
              <a:rPr lang="en-US" sz="1800" dirty="0" smtClean="0">
                <a:solidFill>
                  <a:schemeClr val="bg2">
                    <a:lumMod val="50000"/>
                  </a:schemeClr>
                </a:solidFill>
                <a:latin typeface="Abadi"/>
              </a:rPr>
              <a:t> </a:t>
            </a:r>
            <a:r>
              <a:rPr lang="en-US" sz="1800" dirty="0">
                <a:solidFill>
                  <a:schemeClr val="bg2">
                    <a:lumMod val="50000"/>
                  </a:schemeClr>
                </a:solidFill>
                <a:latin typeface="Abadi"/>
              </a:rPr>
              <a:t>advertises Falcon 9 rocket launches on its website with a cost of 62 million dollars; other providers cost upward of 165 million dollars each, much of the savings is because </a:t>
            </a:r>
            <a:r>
              <a:rPr lang="en-US" sz="1800" dirty="0" err="1">
                <a:solidFill>
                  <a:schemeClr val="bg2">
                    <a:lumMod val="50000"/>
                  </a:schemeClr>
                </a:solidFill>
                <a:latin typeface="Abadi"/>
              </a:rPr>
              <a:t>SpaceX</a:t>
            </a:r>
            <a:r>
              <a:rPr lang="en-US" sz="1800" dirty="0">
                <a:solidFill>
                  <a:schemeClr val="bg2">
                    <a:lumMod val="50000"/>
                  </a:schemeClr>
                </a:solidFill>
                <a:latin typeface="Abadi"/>
              </a:rPr>
              <a:t> can reuse the first stage. Therefore if we can determine if the first stage will land, we can determine the cost of a launch. This information can be used if an alternate company wants to bid against </a:t>
            </a:r>
            <a:r>
              <a:rPr lang="en-US" sz="1800" dirty="0" err="1">
                <a:solidFill>
                  <a:schemeClr val="bg2">
                    <a:lumMod val="50000"/>
                  </a:schemeClr>
                </a:solidFill>
                <a:latin typeface="Abadi"/>
              </a:rPr>
              <a:t>SpaceX</a:t>
            </a:r>
            <a:r>
              <a:rPr lang="en-US" sz="1800" dirty="0">
                <a:solidFill>
                  <a:schemeClr val="bg2">
                    <a:lumMod val="50000"/>
                  </a:schemeClr>
                </a:solidFill>
                <a:latin typeface="Abadi"/>
              </a:rPr>
              <a:t> for a rocket launch. Furthermore, trend for space travel is increasing</a:t>
            </a:r>
            <a:r>
              <a:rPr lang="en-US" sz="1800" dirty="0" smtClean="0">
                <a:solidFill>
                  <a:schemeClr val="bg2">
                    <a:lumMod val="50000"/>
                  </a:schemeClr>
                </a:solidFill>
                <a:latin typeface="Abadi"/>
              </a:rPr>
              <a:t>.</a:t>
            </a:r>
            <a:endParaRPr lang="en-US" sz="2200" dirty="0" smtClean="0">
              <a:solidFill>
                <a:schemeClr val="accent3">
                  <a:lumMod val="25000"/>
                </a:schemeClr>
              </a:solidFill>
              <a:latin typeface="Abadi"/>
            </a:endParaRPr>
          </a:p>
          <a:p>
            <a:pPr>
              <a:lnSpc>
                <a:spcPct val="120000"/>
              </a:lnSpc>
              <a:spcBef>
                <a:spcPts val="1400"/>
              </a:spcBef>
            </a:pPr>
            <a:r>
              <a:rPr lang="en-US" sz="2200" dirty="0" smtClean="0">
                <a:solidFill>
                  <a:schemeClr val="accent3">
                    <a:lumMod val="25000"/>
                  </a:schemeClr>
                </a:solidFill>
                <a:latin typeface="Abadi"/>
              </a:rPr>
              <a:t>Data </a:t>
            </a:r>
            <a:r>
              <a:rPr lang="en-US" sz="2200" dirty="0">
                <a:solidFill>
                  <a:schemeClr val="accent3">
                    <a:lumMod val="25000"/>
                  </a:schemeClr>
                </a:solidFill>
                <a:latin typeface="Abadi"/>
              </a:rPr>
              <a:t>collection methodology:</a:t>
            </a:r>
          </a:p>
          <a:p>
            <a:pPr lvl="1">
              <a:lnSpc>
                <a:spcPct val="120000"/>
              </a:lnSpc>
              <a:spcBef>
                <a:spcPts val="600"/>
              </a:spcBef>
            </a:pPr>
            <a:r>
              <a:rPr lang="en-US" sz="1800" dirty="0" smtClean="0">
                <a:solidFill>
                  <a:schemeClr val="bg2">
                    <a:lumMod val="50000"/>
                  </a:schemeClr>
                </a:solidFill>
                <a:latin typeface="Abadi"/>
              </a:rPr>
              <a:t>Will </a:t>
            </a:r>
            <a:r>
              <a:rPr lang="en-US" sz="1800" dirty="0">
                <a:solidFill>
                  <a:schemeClr val="bg2">
                    <a:lumMod val="50000"/>
                  </a:schemeClr>
                </a:solidFill>
                <a:latin typeface="Abadi"/>
              </a:rPr>
              <a:t>the Falcon 9 first stage land successfully?</a:t>
            </a:r>
          </a:p>
          <a:p>
            <a:pPr lvl="1">
              <a:lnSpc>
                <a:spcPct val="120000"/>
              </a:lnSpc>
              <a:spcBef>
                <a:spcPts val="600"/>
              </a:spcBef>
            </a:pPr>
            <a:r>
              <a:rPr lang="en-US" sz="1800" dirty="0">
                <a:solidFill>
                  <a:schemeClr val="bg2">
                    <a:lumMod val="50000"/>
                  </a:schemeClr>
                </a:solidFill>
                <a:latin typeface="Abadi"/>
              </a:rPr>
              <a:t>What factors do determine successful rocket landing</a:t>
            </a:r>
          </a:p>
          <a:p>
            <a:pPr lvl="1">
              <a:lnSpc>
                <a:spcPct val="120000"/>
              </a:lnSpc>
              <a:spcBef>
                <a:spcPts val="600"/>
              </a:spcBef>
            </a:pPr>
            <a:r>
              <a:rPr lang="en-US" sz="1800" dirty="0">
                <a:solidFill>
                  <a:schemeClr val="bg2">
                    <a:lumMod val="50000"/>
                  </a:schemeClr>
                </a:solidFill>
                <a:latin typeface="Abadi"/>
              </a:rPr>
              <a:t>Relationships between variables to discover ones with the biggest impact</a:t>
            </a:r>
          </a:p>
          <a:p>
            <a:pPr>
              <a:spcBef>
                <a:spcPts val="1400"/>
              </a:spcBef>
            </a:pPr>
            <a:endParaRPr lang="en-US" sz="15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76977" y="6101630"/>
            <a:ext cx="10551583"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KSC LC-39A achieved a 76.9% success rate which is a splendid work</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5873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KSC LC-39A success/fail ratio</a:t>
            </a:r>
            <a:endParaRPr lang="en-US" dirty="0">
              <a:solidFill>
                <a:srgbClr val="0B49CB"/>
              </a:solidFill>
              <a:latin typeface="Abadi"/>
            </a:endParaRPr>
          </a:p>
        </p:txBody>
      </p:sp>
      <p:pic>
        <p:nvPicPr>
          <p:cNvPr id="2" name="Рисунок 1"/>
          <p:cNvPicPr>
            <a:picLocks noChangeAspect="1"/>
          </p:cNvPicPr>
          <p:nvPr/>
        </p:nvPicPr>
        <p:blipFill>
          <a:blip r:embed="rId3"/>
          <a:stretch>
            <a:fillRect/>
          </a:stretch>
        </p:blipFill>
        <p:spPr>
          <a:xfrm>
            <a:off x="986139" y="1415091"/>
            <a:ext cx="10219723" cy="4610482"/>
          </a:xfrm>
          <a:prstGeom prst="rect">
            <a:avLst/>
          </a:prstGeom>
          <a:effectLst>
            <a:softEdge rad="63500"/>
          </a:effec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02666" y="5950187"/>
            <a:ext cx="9250289" cy="84115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best performance is observed on the scatter plot with “FT” Booster. “v1.1” Booster has the lowest rate of success.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Correlation between Payload and Success in terms of Booster Version</a:t>
            </a:r>
            <a:endParaRPr lang="en-US" dirty="0">
              <a:solidFill>
                <a:srgbClr val="0B49CB"/>
              </a:solidFill>
              <a:latin typeface="Abadi"/>
            </a:endParaRPr>
          </a:p>
        </p:txBody>
      </p:sp>
      <p:pic>
        <p:nvPicPr>
          <p:cNvPr id="2" name="Рисунок 1"/>
          <p:cNvPicPr>
            <a:picLocks noChangeAspect="1"/>
          </p:cNvPicPr>
          <p:nvPr/>
        </p:nvPicPr>
        <p:blipFill>
          <a:blip r:embed="rId3"/>
          <a:stretch>
            <a:fillRect/>
          </a:stretch>
        </p:blipFill>
        <p:spPr>
          <a:xfrm>
            <a:off x="1054516" y="1368816"/>
            <a:ext cx="10082969" cy="4541927"/>
          </a:xfrm>
          <a:prstGeom prst="rect">
            <a:avLst/>
          </a:prstGeom>
          <a:effectLst>
            <a:softEdge rad="63500"/>
          </a:effec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9710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Given test data was fitted for the entire stack of algorithms. As shown on the bar chart, all of the algorithms have exactly the same value of 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phenomena was caused because of small sample of data.</a:t>
            </a:r>
          </a:p>
          <a:p>
            <a:pPr>
              <a:lnSpc>
                <a:spcPct val="100000"/>
              </a:lnSpc>
              <a:spcBef>
                <a:spcPts val="1400"/>
              </a:spcBef>
            </a:pPr>
            <a:r>
              <a:rPr lang="en-US" sz="2200" dirty="0" smtClean="0">
                <a:solidFill>
                  <a:schemeClr val="accent3">
                    <a:lumMod val="25000"/>
                  </a:schemeClr>
                </a:solidFill>
                <a:latin typeface="Abadi" panose="020B0604020104020204" pitchFamily="34" charset="0"/>
              </a:rPr>
              <a:t>Besides, small sample of data negatively affects on further iterations</a:t>
            </a:r>
            <a:r>
              <a:rPr lang="en-US" sz="2200" dirty="0" smtClean="0">
                <a:solidFill>
                  <a:schemeClr val="accent3">
                    <a:lumMod val="25000"/>
                  </a:schemeClr>
                </a:solidFill>
                <a:latin typeface="Abadi" panose="020B0604020104020204" pitchFamily="34" charset="0"/>
              </a:rPr>
              <a:t>, for instance, large variance in accuracy (as example, Decision Tree)</a:t>
            </a:r>
            <a:endParaRPr lang="en-US" sz="2200" dirty="0" smtClean="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6479825" y="2082114"/>
            <a:ext cx="4469893" cy="28955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843920"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Confusion Matrix is undistinguished due to the same accuracy across all models</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insides:</a:t>
            </a:r>
          </a:p>
          <a:p>
            <a:pPr lvl="1">
              <a:lnSpc>
                <a:spcPct val="120000"/>
              </a:lnSpc>
              <a:spcBef>
                <a:spcPts val="600"/>
              </a:spcBef>
            </a:pPr>
            <a:r>
              <a:rPr lang="en-US" sz="1800" dirty="0">
                <a:solidFill>
                  <a:schemeClr val="bg2">
                    <a:lumMod val="50000"/>
                  </a:schemeClr>
                </a:solidFill>
                <a:latin typeface="Abadi"/>
              </a:rPr>
              <a:t>12 True Positives</a:t>
            </a:r>
          </a:p>
          <a:p>
            <a:pPr lvl="1">
              <a:lnSpc>
                <a:spcPct val="120000"/>
              </a:lnSpc>
              <a:spcBef>
                <a:spcPts val="600"/>
              </a:spcBef>
            </a:pPr>
            <a:r>
              <a:rPr lang="en-US" sz="1800" dirty="0">
                <a:solidFill>
                  <a:schemeClr val="bg2">
                    <a:lumMod val="50000"/>
                  </a:schemeClr>
                </a:solidFill>
                <a:latin typeface="Abadi"/>
              </a:rPr>
              <a:t>3 True Negatives</a:t>
            </a:r>
          </a:p>
          <a:p>
            <a:pPr lvl="1">
              <a:lnSpc>
                <a:spcPct val="120000"/>
              </a:lnSpc>
              <a:spcBef>
                <a:spcPts val="600"/>
              </a:spcBef>
            </a:pPr>
            <a:r>
              <a:rPr lang="en-US" sz="1800" dirty="0">
                <a:solidFill>
                  <a:schemeClr val="bg2">
                    <a:lumMod val="50000"/>
                  </a:schemeClr>
                </a:solidFill>
                <a:latin typeface="Abadi"/>
              </a:rPr>
              <a:t>3 False Negative (which are erroneous)</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Рисунок 1"/>
          <p:cNvPicPr>
            <a:picLocks noChangeAspect="1"/>
          </p:cNvPicPr>
          <p:nvPr/>
        </p:nvPicPr>
        <p:blipFill>
          <a:blip r:embed="rId3"/>
          <a:stretch>
            <a:fillRect/>
          </a:stretch>
        </p:blipFill>
        <p:spPr>
          <a:xfrm>
            <a:off x="7000271" y="2169013"/>
            <a:ext cx="3841899" cy="297747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6216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Was defined that the models requires more data then 18 samples for dataset. However, the accuracy on a test set is equal to 83.33% for landing the 1st stage booster</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have been increasing since 2013</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the most successful launce site and should be analyzed in more details</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launces were observed with higher Payload Mass and “FT” Booster Version</a:t>
            </a: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Successful rate </a:t>
            </a:r>
            <a:r>
              <a:rPr lang="en-US" sz="2200" dirty="0">
                <a:solidFill>
                  <a:schemeClr val="accent3">
                    <a:lumMod val="25000"/>
                  </a:schemeClr>
                </a:solidFill>
                <a:latin typeface="Abadi" panose="020B0604020104020204" pitchFamily="34" charset="0"/>
              </a:rPr>
              <a:t>increases w</a:t>
            </a:r>
            <a:r>
              <a:rPr lang="en-US" sz="2200" dirty="0" smtClean="0">
                <a:solidFill>
                  <a:schemeClr val="accent3">
                    <a:lumMod val="25000"/>
                  </a:schemeClr>
                </a:solidFill>
                <a:latin typeface="Abadi" panose="020B0604020104020204" pitchFamily="34" charset="0"/>
              </a:rPr>
              <a:t>ith number of flights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0" y="1422762"/>
            <a:ext cx="102960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600"/>
              </a:spcBef>
            </a:pPr>
            <a:r>
              <a:rPr lang="en-US" sz="7200" dirty="0" smtClean="0">
                <a:solidFill>
                  <a:schemeClr val="bg2">
                    <a:lumMod val="50000"/>
                  </a:schemeClr>
                </a:solidFill>
                <a:latin typeface="Abadi"/>
              </a:rPr>
              <a:t>Data was collected using a get request from a module “requests” to </a:t>
            </a:r>
            <a:r>
              <a:rPr lang="en-US" sz="7200" dirty="0" err="1" smtClean="0">
                <a:solidFill>
                  <a:schemeClr val="bg2">
                    <a:lumMod val="50000"/>
                  </a:schemeClr>
                </a:solidFill>
                <a:latin typeface="Abadi"/>
              </a:rPr>
              <a:t>SpaceX</a:t>
            </a:r>
            <a:r>
              <a:rPr lang="en-US" sz="7200" dirty="0" smtClean="0">
                <a:solidFill>
                  <a:schemeClr val="bg2">
                    <a:lumMod val="50000"/>
                  </a:schemeClr>
                </a:solidFill>
                <a:latin typeface="Abadi"/>
              </a:rPr>
              <a:t> API and from a wikipedia.com HTML table</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600"/>
              </a:spcBef>
            </a:pPr>
            <a:r>
              <a:rPr lang="en-US" sz="7200" dirty="0" smtClean="0">
                <a:solidFill>
                  <a:schemeClr val="bg2">
                    <a:lumMod val="50000"/>
                  </a:schemeClr>
                </a:solidFill>
                <a:latin typeface="Abadi"/>
              </a:rPr>
              <a:t>Bad and good outcomes were classified and labeled in the data </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600"/>
              </a:spcBef>
            </a:pPr>
            <a:r>
              <a:rPr lang="en-US" sz="7200" dirty="0" err="1" smtClean="0">
                <a:solidFill>
                  <a:schemeClr val="bg2">
                    <a:lumMod val="50000"/>
                  </a:schemeClr>
                </a:solidFill>
                <a:latin typeface="Abadi"/>
              </a:rPr>
              <a:t>Scikit</a:t>
            </a:r>
            <a:r>
              <a:rPr lang="en-US" sz="7200" dirty="0" smtClean="0">
                <a:solidFill>
                  <a:schemeClr val="bg2">
                    <a:lumMod val="50000"/>
                  </a:schemeClr>
                </a:solidFill>
                <a:latin typeface="Abadi"/>
              </a:rPr>
              <a:t>-learn library </a:t>
            </a:r>
            <a:r>
              <a:rPr lang="en-US" sz="7200" dirty="0" err="1" smtClean="0">
                <a:solidFill>
                  <a:schemeClr val="bg2">
                    <a:lumMod val="50000"/>
                  </a:schemeClr>
                </a:solidFill>
                <a:latin typeface="Abadi"/>
              </a:rPr>
              <a:t>encomposes</a:t>
            </a:r>
            <a:r>
              <a:rPr lang="en-US" sz="7200" dirty="0" smtClean="0">
                <a:solidFill>
                  <a:schemeClr val="bg2">
                    <a:lumMod val="50000"/>
                  </a:schemeClr>
                </a:solidFill>
                <a:latin typeface="Abadi"/>
              </a:rPr>
              <a:t> </a:t>
            </a:r>
            <a:r>
              <a:rPr lang="en-US" sz="7200" dirty="0" smtClean="0">
                <a:solidFill>
                  <a:schemeClr val="bg2">
                    <a:lumMod val="50000"/>
                  </a:schemeClr>
                </a:solidFill>
                <a:latin typeface="Abadi"/>
              </a:rPr>
              <a:t>huge variety of classification models. 4 models were represented in the research: SVM, KNN, Decision Tree, Logistic Regression. Then models were trained </a:t>
            </a:r>
            <a:r>
              <a:rPr lang="en-US" sz="7200" dirty="0" err="1" smtClean="0">
                <a:solidFill>
                  <a:schemeClr val="bg2">
                    <a:lumMod val="50000"/>
                  </a:schemeClr>
                </a:solidFill>
                <a:latin typeface="Abadi"/>
              </a:rPr>
              <a:t>hyperparameters</a:t>
            </a:r>
            <a:r>
              <a:rPr lang="en-US" sz="7200" dirty="0" smtClean="0">
                <a:solidFill>
                  <a:schemeClr val="bg2">
                    <a:lumMod val="50000"/>
                  </a:schemeClr>
                </a:solidFill>
                <a:latin typeface="Abadi"/>
              </a:rPr>
              <a:t> were selected using method Grid Search. To determine the most efficient model, accuracy was calculated for each model</a:t>
            </a:r>
            <a:endParaRPr lang="en-US" sz="72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4368"/>
            <a:ext cx="10296000" cy="4351338"/>
          </a:xfrm>
          <a:prstGeom prst="rect">
            <a:avLst/>
          </a:prstGeom>
        </p:spPr>
        <p:txBody>
          <a:bodyPr/>
          <a:lstStyle/>
          <a:p>
            <a:pPr>
              <a:lnSpc>
                <a:spcPct val="120000"/>
              </a:lnSpc>
              <a:spcBef>
                <a:spcPts val="1400"/>
              </a:spcBef>
            </a:pPr>
            <a:r>
              <a:rPr lang="en-US" sz="2200" dirty="0">
                <a:solidFill>
                  <a:schemeClr val="accent3">
                    <a:lumMod val="25000"/>
                  </a:schemeClr>
                </a:solidFill>
                <a:latin typeface="Abadi"/>
              </a:rPr>
              <a:t>Data collection methodology:</a:t>
            </a:r>
          </a:p>
          <a:p>
            <a:pPr lvl="1">
              <a:lnSpc>
                <a:spcPct val="120000"/>
              </a:lnSpc>
              <a:spcBef>
                <a:spcPts val="600"/>
              </a:spcBef>
            </a:pPr>
            <a:r>
              <a:rPr lang="en-US" sz="1800" dirty="0" smtClean="0">
                <a:solidFill>
                  <a:schemeClr val="bg2">
                    <a:lumMod val="50000"/>
                  </a:schemeClr>
                </a:solidFill>
                <a:latin typeface="Abadi"/>
              </a:rPr>
              <a:t>Get </a:t>
            </a:r>
            <a:r>
              <a:rPr lang="en-US" sz="1800" dirty="0">
                <a:solidFill>
                  <a:schemeClr val="bg2">
                    <a:lumMod val="50000"/>
                  </a:schemeClr>
                </a:solidFill>
                <a:latin typeface="Abadi"/>
              </a:rPr>
              <a:t>request to </a:t>
            </a:r>
            <a:r>
              <a:rPr lang="en-US" sz="1800" dirty="0" err="1">
                <a:solidFill>
                  <a:schemeClr val="bg2">
                    <a:lumMod val="50000"/>
                  </a:schemeClr>
                </a:solidFill>
                <a:latin typeface="Abadi"/>
              </a:rPr>
              <a:t>SpaceX</a:t>
            </a:r>
            <a:r>
              <a:rPr lang="en-US" sz="1800" dirty="0">
                <a:solidFill>
                  <a:schemeClr val="bg2">
                    <a:lumMod val="50000"/>
                  </a:schemeClr>
                </a:solidFill>
                <a:latin typeface="Abadi"/>
              </a:rPr>
              <a:t> </a:t>
            </a:r>
            <a:r>
              <a:rPr lang="en-US" sz="1800" dirty="0" smtClean="0">
                <a:solidFill>
                  <a:schemeClr val="bg2">
                    <a:lumMod val="50000"/>
                  </a:schemeClr>
                </a:solidFill>
                <a:latin typeface="Abadi"/>
              </a:rPr>
              <a:t>API</a:t>
            </a:r>
          </a:p>
          <a:p>
            <a:pPr lvl="1">
              <a:lnSpc>
                <a:spcPct val="120000"/>
              </a:lnSpc>
              <a:spcBef>
                <a:spcPts val="600"/>
              </a:spcBef>
            </a:pPr>
            <a:r>
              <a:rPr lang="en-US" sz="1800" dirty="0">
                <a:solidFill>
                  <a:schemeClr val="bg2">
                    <a:lumMod val="50000"/>
                  </a:schemeClr>
                </a:solidFill>
                <a:latin typeface="Abadi"/>
              </a:rPr>
              <a:t>Web scrapping from </a:t>
            </a:r>
            <a:r>
              <a:rPr lang="en-US" sz="1800" dirty="0" smtClean="0">
                <a:solidFill>
                  <a:schemeClr val="bg2">
                    <a:lumMod val="50000"/>
                  </a:schemeClr>
                </a:solidFill>
                <a:latin typeface="Abadi"/>
              </a:rPr>
              <a:t>Wikipedia</a:t>
            </a:r>
          </a:p>
          <a:p>
            <a:pPr>
              <a:lnSpc>
                <a:spcPct val="100000"/>
              </a:lnSpc>
              <a:spcBef>
                <a:spcPts val="1400"/>
              </a:spcBef>
            </a:pPr>
            <a:r>
              <a:rPr lang="en-US" sz="2200" dirty="0">
                <a:solidFill>
                  <a:schemeClr val="accent3">
                    <a:lumMod val="25000"/>
                  </a:schemeClr>
                </a:solidFill>
                <a:latin typeface="Abadi" panose="020B0604020104020204" pitchFamily="34" charset="0"/>
              </a:rPr>
              <a:t>D</a:t>
            </a:r>
            <a:r>
              <a:rPr lang="en-US" sz="2200" dirty="0" smtClean="0">
                <a:solidFill>
                  <a:schemeClr val="accent3">
                    <a:lumMod val="25000"/>
                  </a:schemeClr>
                </a:solidFill>
                <a:latin typeface="Abadi" panose="020B0604020104020204" pitchFamily="34" charset="0"/>
              </a:rPr>
              <a:t>ata was obtained using “requests” module on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The obtained </a:t>
            </a:r>
            <a:r>
              <a:rPr lang="en-US" sz="2200" dirty="0" err="1" smtClean="0">
                <a:solidFill>
                  <a:schemeClr val="accent3">
                    <a:lumMod val="25000"/>
                  </a:schemeClr>
                </a:solidFill>
                <a:latin typeface="Abadi" panose="020B0604020104020204" pitchFamily="34" charset="0"/>
              </a:rPr>
              <a:t>json</a:t>
            </a:r>
            <a:r>
              <a:rPr lang="en-US" sz="2200" dirty="0" smtClean="0">
                <a:solidFill>
                  <a:schemeClr val="accent3">
                    <a:lumMod val="25000"/>
                  </a:schemeClr>
                </a:solidFill>
                <a:latin typeface="Abadi" panose="020B0604020104020204" pitchFamily="34" charset="0"/>
              </a:rPr>
              <a:t> file with raw data was converted into a Data Frame. Then the data was cleaned and missing values were replaced with mean. </a:t>
            </a:r>
            <a:r>
              <a:rPr lang="en-US" sz="2200" dirty="0">
                <a:solidFill>
                  <a:schemeClr val="accent3">
                    <a:lumMod val="25000"/>
                  </a:schemeClr>
                </a:solidFill>
                <a:latin typeface="Abadi" panose="020B0604020104020204" pitchFamily="34" charset="0"/>
              </a:rPr>
              <a:t>As the result, was obtained a Data Frame that contains 90 rows and </a:t>
            </a:r>
            <a:r>
              <a:rPr lang="en-US" sz="2200" dirty="0" smtClean="0">
                <a:solidFill>
                  <a:schemeClr val="accent3">
                    <a:lumMod val="25000"/>
                  </a:schemeClr>
                </a:solidFill>
                <a:latin typeface="Abadi" panose="020B0604020104020204" pitchFamily="34" charset="0"/>
              </a:rPr>
              <a:t>17 columns. </a:t>
            </a:r>
          </a:p>
          <a:p>
            <a:pPr>
              <a:lnSpc>
                <a:spcPct val="100000"/>
              </a:lnSpc>
              <a:spcBef>
                <a:spcPts val="1400"/>
              </a:spcBef>
            </a:pPr>
            <a:r>
              <a:rPr lang="en-US" sz="2200" dirty="0" smtClean="0">
                <a:solidFill>
                  <a:schemeClr val="accent3">
                    <a:lumMod val="25000"/>
                  </a:schemeClr>
                </a:solidFill>
                <a:latin typeface="Abadi" panose="020B0604020104020204" pitchFamily="34" charset="0"/>
              </a:rPr>
              <a:t>Web scrapping allowed to retrieve historical launch records which are highly important. The data was collected using “requests” module, as mentioned before, and Beautiful Soup for retrieving data from the raw HTML code. Then was obtained the exact table as on wikipedia.com (121 rows, 10 columns) plus the 11</a:t>
            </a:r>
            <a:r>
              <a:rPr lang="en-US" sz="2200" baseline="30000" dirty="0" smtClean="0">
                <a:solidFill>
                  <a:schemeClr val="accent3">
                    <a:lumMod val="25000"/>
                  </a:schemeClr>
                </a:solidFill>
                <a:latin typeface="Abadi" panose="020B0604020104020204" pitchFamily="34" charset="0"/>
              </a:rPr>
              <a:t>th</a:t>
            </a:r>
            <a:r>
              <a:rPr lang="en-US" sz="2200" dirty="0" smtClean="0">
                <a:solidFill>
                  <a:schemeClr val="accent3">
                    <a:lumMod val="25000"/>
                  </a:schemeClr>
                </a:solidFill>
                <a:latin typeface="Abadi" panose="020B0604020104020204" pitchFamily="34" charset="0"/>
              </a:rPr>
              <a:t> manual column named “Time”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aphicFrame>
        <p:nvGraphicFramePr>
          <p:cNvPr id="2" name="Схема 1"/>
          <p:cNvGraphicFramePr/>
          <p:nvPr>
            <p:extLst>
              <p:ext uri="{D42A27DB-BD31-4B8C-83A1-F6EECF244321}">
                <p14:modId xmlns:p14="http://schemas.microsoft.com/office/powerpoint/2010/main" val="2698690367"/>
              </p:ext>
            </p:extLst>
          </p:nvPr>
        </p:nvGraphicFramePr>
        <p:xfrm>
          <a:off x="0" y="1323265"/>
          <a:ext cx="12192000" cy="4850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Схема 6"/>
          <p:cNvGraphicFramePr/>
          <p:nvPr>
            <p:extLst>
              <p:ext uri="{D42A27DB-BD31-4B8C-83A1-F6EECF244321}">
                <p14:modId xmlns:p14="http://schemas.microsoft.com/office/powerpoint/2010/main" val="3839502989"/>
              </p:ext>
            </p:extLst>
          </p:nvPr>
        </p:nvGraphicFramePr>
        <p:xfrm>
          <a:off x="468658" y="2258293"/>
          <a:ext cx="11378437" cy="2464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schemas.microsoft.com/office/2006/metadata/properties"/>
    <ds:schemaRef ds:uri="http://www.w3.org/XML/1998/namespace"/>
    <ds:schemaRef ds:uri="http://schemas.microsoft.com/office/2006/documentManagement/types"/>
    <ds:schemaRef ds:uri="http://purl.org/dc/elements/1.1/"/>
    <ds:schemaRef ds:uri="155be751-a274-42e8-93fb-f39d3b9bccc8"/>
    <ds:schemaRef ds:uri="http://purl.org/dc/dcmitype/"/>
    <ds:schemaRef ds:uri="http://schemas.microsoft.com/office/infopath/2007/PartnerControls"/>
    <ds:schemaRef ds:uri="http://schemas.openxmlformats.org/package/2006/metadata/core-properties"/>
    <ds:schemaRef ds:uri="f80a141d-92ca-4d3d-9308-f7e7b1d44ce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594</TotalTime>
  <Words>2024</Words>
  <Application>Microsoft Office PowerPoint</Application>
  <PresentationFormat>Широкоэкранный</PresentationFormat>
  <Paragraphs>255</Paragraphs>
  <Slides>46</Slides>
  <Notes>10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Денис Марченко</cp:lastModifiedBy>
  <cp:revision>248</cp:revision>
  <dcterms:created xsi:type="dcterms:W3CDTF">2021-04-29T18:58:34Z</dcterms:created>
  <dcterms:modified xsi:type="dcterms:W3CDTF">2022-07-20T18:34:11Z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